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BFDB3-100A-4F60-A558-A9280B7A085A}" type="datetimeFigureOut">
              <a:rPr lang="en-US" smtClean="0"/>
              <a:t>16-Feb-13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BFDB3-100A-4F60-A558-A9280B7A085A}" type="datetimeFigureOut">
              <a:rPr lang="en-US" smtClean="0"/>
              <a:t>16-Feb-13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BFDB3-100A-4F60-A558-A9280B7A085A}" type="datetimeFigureOut">
              <a:rPr lang="en-US" smtClean="0"/>
              <a:t>16-Feb-13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BFDB3-100A-4F60-A558-A9280B7A085A}" type="datetimeFigureOut">
              <a:rPr lang="en-US" smtClean="0"/>
              <a:t>16-Feb-13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BFDB3-100A-4F60-A558-A9280B7A085A}" type="datetimeFigureOut">
              <a:rPr lang="en-US" smtClean="0"/>
              <a:t>16-Feb-13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9BFDB3-100A-4F60-A558-A9280B7A085A}" type="datetimeFigureOut">
              <a:rPr lang="en-US" smtClean="0"/>
              <a:t>16-Feb-13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BFDB3-100A-4F60-A558-A9280B7A085A}" type="datetimeFigureOut">
              <a:rPr lang="en-US" smtClean="0"/>
              <a:t>16-Feb-13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BFDB3-100A-4F60-A558-A9280B7A085A}" type="datetimeFigureOut">
              <a:rPr lang="en-US" smtClean="0"/>
              <a:t>16-Feb-13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BFDB3-100A-4F60-A558-A9280B7A085A}" type="datetimeFigureOut">
              <a:rPr lang="en-US" smtClean="0"/>
              <a:t>16-Feb-13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BFDB3-100A-4F60-A558-A9280B7A085A}" type="datetimeFigureOut">
              <a:rPr lang="en-US" smtClean="0"/>
              <a:t>16-Feb-13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BFDB3-100A-4F60-A558-A9280B7A085A}" type="datetimeFigureOut">
              <a:rPr lang="en-US" smtClean="0"/>
              <a:t>16-Feb-13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972FD-BBD8-4DF7-9457-C7C47AD7C3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BFDB3-100A-4F60-A558-A9280B7A085A}" type="datetimeFigureOut">
              <a:rPr lang="en-US" smtClean="0"/>
              <a:t>16-Feb-13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972FD-BBD8-4DF7-9457-C7C47AD7C3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0" y="457200"/>
            <a:ext cx="7772400" cy="838199"/>
          </a:xfrm>
        </p:spPr>
        <p:txBody>
          <a:bodyPr>
            <a:normAutofit fontScale="90000"/>
          </a:bodyPr>
          <a:lstStyle/>
          <a:p>
            <a:pPr rtl="1"/>
            <a:r>
              <a:rPr lang="ar-IQ" b="1" dirty="0" smtClean="0">
                <a:latin typeface="Unikurd Midya" pitchFamily="34" charset="-78"/>
                <a:cs typeface="Unikurd Midya" pitchFamily="34" charset="-78"/>
              </a:rPr>
              <a:t/>
            </a:r>
            <a:br>
              <a:rPr lang="ar-IQ" b="1" dirty="0" smtClean="0">
                <a:latin typeface="Unikurd Midya" pitchFamily="34" charset="-78"/>
                <a:cs typeface="Unikurd Midya" pitchFamily="34" charset="-78"/>
              </a:rPr>
            </a:br>
            <a:r>
              <a:rPr lang="ar-SA" sz="4000" b="1" dirty="0" smtClean="0">
                <a:latin typeface="Unikurd Midya" pitchFamily="34" charset="-78"/>
                <a:cs typeface="Unikurd Midya" pitchFamily="34" charset="-78"/>
              </a:rPr>
              <a:t>میوەی پرتەقا</a:t>
            </a:r>
            <a:r>
              <a:rPr lang="ar-IQ" sz="4000" b="1" dirty="0" smtClean="0">
                <a:latin typeface="Unikurd Midya" pitchFamily="34" charset="-78"/>
                <a:cs typeface="Unikurd Midya" pitchFamily="34" charset="-78"/>
              </a:rPr>
              <a:t>ڵ</a:t>
            </a:r>
            <a:r>
              <a:rPr lang="en-US" dirty="0"/>
              <a:t/>
            </a:r>
            <a:br>
              <a:rPr lang="en-US" dirty="0"/>
            </a:br>
            <a:endParaRPr lang="en-US" dirty="0"/>
          </a:p>
        </p:txBody>
      </p:sp>
      <p:sp>
        <p:nvSpPr>
          <p:cNvPr id="9" name="Subtitle 8"/>
          <p:cNvSpPr>
            <a:spLocks noGrp="1"/>
          </p:cNvSpPr>
          <p:nvPr>
            <p:ph type="subTitle" idx="1"/>
          </p:nvPr>
        </p:nvSpPr>
        <p:spPr>
          <a:xfrm>
            <a:off x="533400" y="1295400"/>
            <a:ext cx="8153400" cy="4800600"/>
          </a:xfrm>
        </p:spPr>
        <p:txBody>
          <a:bodyPr>
            <a:normAutofit lnSpcReduction="10000"/>
          </a:bodyPr>
          <a:lstStyle/>
          <a:p>
            <a:pPr rtl="1"/>
            <a:endParaRPr lang="ar-IQ" sz="2400" dirty="0" smtClean="0">
              <a:solidFill>
                <a:schemeClr val="tx1">
                  <a:lumMod val="95000"/>
                  <a:lumOff val="5000"/>
                </a:schemeClr>
              </a:solidFill>
              <a:latin typeface="Unikurd Midya" pitchFamily="34" charset="-78"/>
              <a:cs typeface="Unikurd Midya" pitchFamily="34" charset="-78"/>
            </a:endParaRPr>
          </a:p>
          <a:p>
            <a:pPr rtl="1"/>
            <a:r>
              <a:rPr lang="ar-SA" sz="2800" b="1" dirty="0" smtClean="0">
                <a:solidFill>
                  <a:schemeClr val="tx1">
                    <a:lumMod val="95000"/>
                    <a:lumOff val="5000"/>
                  </a:schemeClr>
                </a:solidFill>
                <a:latin typeface="Unikurd Midya" pitchFamily="34" charset="-78"/>
                <a:cs typeface="Unikurd Midya" pitchFamily="34" charset="-78"/>
              </a:rPr>
              <a:t>پرته‌قاڵ </a:t>
            </a:r>
            <a:r>
              <a:rPr lang="ar-SA" sz="2800" b="1" dirty="0">
                <a:solidFill>
                  <a:schemeClr val="tx1">
                    <a:lumMod val="95000"/>
                    <a:lumOff val="5000"/>
                  </a:schemeClr>
                </a:solidFill>
                <a:latin typeface="Unikurd Midya" pitchFamily="34" charset="-78"/>
                <a:cs typeface="Unikurd Midya" pitchFamily="34" charset="-78"/>
              </a:rPr>
              <a:t>ده‌رمانخانه‌یه‌كى سروشتیه‌ له‌ </a:t>
            </a:r>
            <a:r>
              <a:rPr lang="ar-SA" sz="2800" b="1" dirty="0" smtClean="0">
                <a:solidFill>
                  <a:schemeClr val="tx1">
                    <a:lumMod val="95000"/>
                    <a:lumOff val="5000"/>
                  </a:schemeClr>
                </a:solidFill>
                <a:latin typeface="Unikurd Midya" pitchFamily="34" charset="-78"/>
                <a:cs typeface="Unikurd Midya" pitchFamily="34" charset="-78"/>
              </a:rPr>
              <a:t>ماڵاندا</a:t>
            </a:r>
            <a:endParaRPr lang="ar-IQ" sz="2800" b="1" dirty="0">
              <a:solidFill>
                <a:schemeClr val="tx1">
                  <a:lumMod val="95000"/>
                  <a:lumOff val="5000"/>
                </a:schemeClr>
              </a:solidFill>
              <a:latin typeface="Unikurd Midya" pitchFamily="34" charset="-78"/>
              <a:cs typeface="Unikurd Midya" pitchFamily="34" charset="-78"/>
            </a:endParaRPr>
          </a:p>
          <a:p>
            <a:pPr algn="r" rtl="1">
              <a:buFont typeface="Wingdings" pitchFamily="2" charset="2"/>
              <a:buChar char="v"/>
            </a:pPr>
            <a:endParaRPr lang="ar-IQ" sz="2400" dirty="0" smtClean="0">
              <a:solidFill>
                <a:schemeClr val="tx1">
                  <a:lumMod val="95000"/>
                  <a:lumOff val="5000"/>
                </a:schemeClr>
              </a:solidFill>
              <a:latin typeface="Unikurd Midya" pitchFamily="34" charset="-78"/>
              <a:cs typeface="Unikurd Midya" pitchFamily="34" charset="-78"/>
            </a:endParaRP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نێوی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داری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سودەکانی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سودەکانی شەربەتی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سودەکانی بۆنی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سودەکانی پەلکە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زیانی پرتەقاڵ</a:t>
            </a:r>
          </a:p>
          <a:p>
            <a:pPr algn="r" rtl="1">
              <a:buFont typeface="Wingdings" pitchFamily="2" charset="2"/>
              <a:buChar char="v"/>
            </a:pPr>
            <a:r>
              <a:rPr lang="ar-IQ" sz="2400" dirty="0" smtClean="0">
                <a:solidFill>
                  <a:schemeClr val="tx1">
                    <a:lumMod val="95000"/>
                    <a:lumOff val="5000"/>
                  </a:schemeClr>
                </a:solidFill>
                <a:latin typeface="Unikurd Midya" pitchFamily="34" charset="-78"/>
                <a:cs typeface="Unikurd Midya" pitchFamily="34" charset="-78"/>
              </a:rPr>
              <a:t>هەندێک جوانکاری بە پرتەقاڵ</a:t>
            </a:r>
          </a:p>
          <a:p>
            <a:pPr algn="r" rtl="1"/>
            <a:endParaRPr lang="ar-IQ" sz="2400" dirty="0" smtClean="0">
              <a:solidFill>
                <a:schemeClr val="tx1">
                  <a:lumMod val="95000"/>
                  <a:lumOff val="5000"/>
                </a:schemeClr>
              </a:solidFill>
              <a:latin typeface="Unikurd Midya" pitchFamily="34" charset="-78"/>
              <a:cs typeface="Unikurd Midya" pitchFamily="34" charset="-78"/>
            </a:endParaRPr>
          </a:p>
          <a:p>
            <a:pPr algn="r" rtl="1">
              <a:buFont typeface="Wingdings" pitchFamily="2" charset="2"/>
              <a:buChar char="v"/>
            </a:pPr>
            <a:endParaRPr lang="ar-IQ" sz="2400" dirty="0" smtClean="0">
              <a:solidFill>
                <a:schemeClr val="tx1">
                  <a:lumMod val="95000"/>
                  <a:lumOff val="5000"/>
                </a:schemeClr>
              </a:solidFill>
              <a:latin typeface="Unikurd Midya" pitchFamily="34" charset="-78"/>
              <a:cs typeface="Unikurd Midya" pitchFamily="34" charset="-78"/>
            </a:endParaRPr>
          </a:p>
          <a:p>
            <a:pPr algn="r" rtl="1"/>
            <a:endParaRPr lang="en-US" sz="2400" dirty="0">
              <a:solidFill>
                <a:schemeClr val="tx1">
                  <a:lumMod val="95000"/>
                  <a:lumOff val="5000"/>
                </a:schemeClr>
              </a:solidFill>
              <a:latin typeface="Unikurd Midya" pitchFamily="34" charset="-78"/>
              <a:cs typeface="Unikurd Midya" pitchFamily="34" charset="-78"/>
            </a:endParaRPr>
          </a:p>
        </p:txBody>
      </p:sp>
      <p:pic>
        <p:nvPicPr>
          <p:cNvPr id="1027" name="Picture 3"/>
          <p:cNvPicPr>
            <a:picLocks noChangeAspect="1" noChangeArrowheads="1"/>
          </p:cNvPicPr>
          <p:nvPr/>
        </p:nvPicPr>
        <p:blipFill>
          <a:blip r:embed="rId2" cstate="print"/>
          <a:srcRect/>
          <a:stretch>
            <a:fillRect/>
          </a:stretch>
        </p:blipFill>
        <p:spPr bwMode="auto">
          <a:xfrm>
            <a:off x="1447800" y="2743200"/>
            <a:ext cx="3039414"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762000"/>
          </a:xfrm>
        </p:spPr>
        <p:txBody>
          <a:bodyPr>
            <a:normAutofit/>
          </a:bodyPr>
          <a:lstStyle/>
          <a:p>
            <a:r>
              <a:rPr lang="ar-IQ" sz="3200" b="1" dirty="0" smtClean="0">
                <a:solidFill>
                  <a:schemeClr val="tx2">
                    <a:lumMod val="75000"/>
                  </a:schemeClr>
                </a:solidFill>
                <a:latin typeface="Unikurd Midya" pitchFamily="34" charset="-78"/>
                <a:cs typeface="Unikurd Midya" pitchFamily="34" charset="-78"/>
              </a:rPr>
              <a:t>شیعر بۆ منداڵان</a:t>
            </a:r>
            <a:endParaRPr lang="en-US" sz="3200" b="1" dirty="0">
              <a:solidFill>
                <a:schemeClr val="tx2">
                  <a:lumMod val="75000"/>
                </a:schemeClr>
              </a:solidFill>
              <a:latin typeface="Unikurd Midya" pitchFamily="34" charset="-78"/>
              <a:cs typeface="Unikurd Midya" pitchFamily="34" charset="-78"/>
            </a:endParaRPr>
          </a:p>
        </p:txBody>
      </p:sp>
      <p:sp>
        <p:nvSpPr>
          <p:cNvPr id="5" name="Subtitle 4"/>
          <p:cNvSpPr>
            <a:spLocks noGrp="1"/>
          </p:cNvSpPr>
          <p:nvPr>
            <p:ph type="subTitle" idx="1"/>
          </p:nvPr>
        </p:nvSpPr>
        <p:spPr>
          <a:xfrm>
            <a:off x="1295400" y="1143000"/>
            <a:ext cx="6400800" cy="5486400"/>
          </a:xfrm>
        </p:spPr>
        <p:txBody>
          <a:bodyPr>
            <a:normAutofit/>
          </a:bodyPr>
          <a:lstStyle/>
          <a:p>
            <a:pPr rtl="1"/>
            <a:r>
              <a:rPr lang="ar-IQ" sz="2400" dirty="0" smtClean="0">
                <a:solidFill>
                  <a:schemeClr val="tx1">
                    <a:lumMod val="95000"/>
                    <a:lumOff val="5000"/>
                  </a:schemeClr>
                </a:solidFill>
                <a:latin typeface="Unikurd Midya" pitchFamily="34" charset="-78"/>
                <a:cs typeface="Unikurd Midya" pitchFamily="34" charset="-78"/>
              </a:rPr>
              <a:t>پرتەقاڵە پرتەقاڵ</a:t>
            </a:r>
          </a:p>
          <a:p>
            <a:pPr rtl="1"/>
            <a:r>
              <a:rPr lang="ar-IQ" sz="2400" dirty="0" smtClean="0">
                <a:solidFill>
                  <a:schemeClr val="tx1">
                    <a:lumMod val="95000"/>
                    <a:lumOff val="5000"/>
                  </a:schemeClr>
                </a:solidFill>
                <a:latin typeface="Unikurd Midya" pitchFamily="34" charset="-78"/>
                <a:cs typeface="Unikurd Midya" pitchFamily="34" charset="-78"/>
              </a:rPr>
              <a:t>خۆشەویستە لای مناڵ</a:t>
            </a:r>
          </a:p>
          <a:p>
            <a:pPr rtl="1"/>
            <a:endParaRPr lang="ar-IQ" sz="2400" dirty="0" smtClean="0">
              <a:solidFill>
                <a:schemeClr val="tx1">
                  <a:lumMod val="95000"/>
                  <a:lumOff val="5000"/>
                </a:schemeClr>
              </a:solidFill>
              <a:latin typeface="Unikurd Midya" pitchFamily="34" charset="-78"/>
              <a:cs typeface="Unikurd Midya" pitchFamily="34" charset="-78"/>
            </a:endParaRPr>
          </a:p>
          <a:p>
            <a:r>
              <a:rPr lang="ar-IQ" sz="2400" dirty="0" smtClean="0">
                <a:solidFill>
                  <a:schemeClr val="tx1">
                    <a:lumMod val="95000"/>
                    <a:lumOff val="5000"/>
                  </a:schemeClr>
                </a:solidFill>
                <a:latin typeface="Unikurd Midya" pitchFamily="34" charset="-78"/>
                <a:cs typeface="Unikurd Midya" pitchFamily="34" charset="-78"/>
              </a:rPr>
              <a:t>بەڕەنگی گەلێ جوانە </a:t>
            </a:r>
          </a:p>
          <a:p>
            <a:pPr rtl="1"/>
            <a:r>
              <a:rPr lang="ar-IQ" sz="2400" dirty="0" smtClean="0">
                <a:solidFill>
                  <a:schemeClr val="tx1">
                    <a:lumMod val="95000"/>
                    <a:lumOff val="5000"/>
                  </a:schemeClr>
                </a:solidFill>
                <a:latin typeface="Unikurd Midya" pitchFamily="34" charset="-78"/>
                <a:cs typeface="Unikurd Midya" pitchFamily="34" charset="-78"/>
              </a:rPr>
              <a:t>شای هەموو میوە کانە</a:t>
            </a:r>
          </a:p>
          <a:p>
            <a:pPr rtl="1"/>
            <a:endParaRPr lang="ar-IQ" sz="2400" dirty="0" smtClean="0">
              <a:solidFill>
                <a:schemeClr val="tx1">
                  <a:lumMod val="95000"/>
                  <a:lumOff val="5000"/>
                </a:schemeClr>
              </a:solidFill>
              <a:latin typeface="Unikurd Midya" pitchFamily="34" charset="-78"/>
              <a:cs typeface="Unikurd Midya" pitchFamily="34" charset="-78"/>
            </a:endParaRPr>
          </a:p>
          <a:p>
            <a:r>
              <a:rPr lang="ar-IQ" sz="2400" dirty="0" smtClean="0">
                <a:solidFill>
                  <a:schemeClr val="tx1">
                    <a:lumMod val="95000"/>
                    <a:lumOff val="5000"/>
                  </a:schemeClr>
                </a:solidFill>
                <a:latin typeface="Unikurd Midya" pitchFamily="34" charset="-78"/>
                <a:cs typeface="Unikurd Midya" pitchFamily="34" charset="-78"/>
              </a:rPr>
              <a:t>پاک دەکرێ بە ئاسانی</a:t>
            </a:r>
          </a:p>
          <a:p>
            <a:pPr rtl="1"/>
            <a:r>
              <a:rPr lang="ar-IQ" sz="2400" dirty="0" smtClean="0">
                <a:solidFill>
                  <a:schemeClr val="tx1">
                    <a:lumMod val="95000"/>
                    <a:lumOff val="5000"/>
                  </a:schemeClr>
                </a:solidFill>
                <a:latin typeface="Unikurd Midya" pitchFamily="34" charset="-78"/>
                <a:cs typeface="Unikurd Midya" pitchFamily="34" charset="-78"/>
              </a:rPr>
              <a:t>دە قاشە گەر بیزانی</a:t>
            </a:r>
          </a:p>
          <a:p>
            <a:pPr rtl="1"/>
            <a:endParaRPr lang="ar-IQ" sz="2400" dirty="0" smtClean="0">
              <a:solidFill>
                <a:schemeClr val="tx1">
                  <a:lumMod val="95000"/>
                  <a:lumOff val="5000"/>
                </a:schemeClr>
              </a:solidFill>
              <a:latin typeface="Unikurd Midya" pitchFamily="34" charset="-78"/>
              <a:cs typeface="Unikurd Midya" pitchFamily="34" charset="-78"/>
            </a:endParaRPr>
          </a:p>
          <a:p>
            <a:r>
              <a:rPr lang="ar-IQ" sz="2400" dirty="0" smtClean="0">
                <a:solidFill>
                  <a:schemeClr val="tx1">
                    <a:lumMod val="95000"/>
                    <a:lumOff val="5000"/>
                  </a:schemeClr>
                </a:solidFill>
                <a:latin typeface="Unikurd Midya" pitchFamily="34" charset="-78"/>
                <a:cs typeface="Unikurd Midya" pitchFamily="34" charset="-78"/>
              </a:rPr>
              <a:t>شەربەتەکەی زۆر خۆشە </a:t>
            </a:r>
          </a:p>
          <a:p>
            <a:r>
              <a:rPr lang="ar-IQ" sz="2400" dirty="0" smtClean="0">
                <a:solidFill>
                  <a:schemeClr val="tx1">
                    <a:lumMod val="95000"/>
                    <a:lumOff val="5000"/>
                  </a:schemeClr>
                </a:solidFill>
                <a:latin typeface="Unikurd Midya" pitchFamily="34" charset="-78"/>
                <a:cs typeface="Unikurd Midya" pitchFamily="34" charset="-78"/>
              </a:rPr>
              <a:t>هێزی لەشی نەخۆشە</a:t>
            </a:r>
            <a:endParaRPr lang="en-US" sz="2400" dirty="0">
              <a:solidFill>
                <a:schemeClr val="tx1">
                  <a:lumMod val="95000"/>
                  <a:lumOff val="5000"/>
                </a:schemeClr>
              </a:solidFill>
              <a:latin typeface="Unikurd Midya" pitchFamily="34" charset="-78"/>
              <a:cs typeface="Unikurd Midya" pitchFamily="34" charset="-78"/>
            </a:endParaRPr>
          </a:p>
        </p:txBody>
      </p:sp>
      <p:pic>
        <p:nvPicPr>
          <p:cNvPr id="9219" name="Picture 3"/>
          <p:cNvPicPr>
            <a:picLocks noChangeAspect="1" noChangeArrowheads="1"/>
          </p:cNvPicPr>
          <p:nvPr/>
        </p:nvPicPr>
        <p:blipFill>
          <a:blip r:embed="rId2" cstate="print"/>
          <a:srcRect/>
          <a:stretch>
            <a:fillRect/>
          </a:stretch>
        </p:blipFill>
        <p:spPr bwMode="auto">
          <a:xfrm>
            <a:off x="1524000" y="5029200"/>
            <a:ext cx="1153885" cy="129540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1295400" y="762000"/>
            <a:ext cx="1632204" cy="129540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6553200" y="1143000"/>
            <a:ext cx="790963" cy="766679"/>
          </a:xfrm>
          <a:prstGeom prst="rect">
            <a:avLst/>
          </a:prstGeom>
          <a:noFill/>
          <a:ln w="9525">
            <a:noFill/>
            <a:miter lim="800000"/>
            <a:headEnd/>
            <a:tailEnd/>
          </a:ln>
        </p:spPr>
      </p:pic>
      <p:pic>
        <p:nvPicPr>
          <p:cNvPr id="9223" name="Picture 7"/>
          <p:cNvPicPr>
            <a:picLocks noChangeAspect="1" noChangeArrowheads="1"/>
          </p:cNvPicPr>
          <p:nvPr/>
        </p:nvPicPr>
        <p:blipFill>
          <a:blip r:embed="rId5" cstate="print"/>
          <a:srcRect/>
          <a:stretch>
            <a:fillRect/>
          </a:stretch>
        </p:blipFill>
        <p:spPr bwMode="auto">
          <a:xfrm>
            <a:off x="1066800" y="2438400"/>
            <a:ext cx="1877568" cy="838200"/>
          </a:xfrm>
          <a:prstGeom prst="rect">
            <a:avLst/>
          </a:prstGeom>
          <a:noFill/>
          <a:ln w="9525">
            <a:noFill/>
            <a:miter lim="800000"/>
            <a:headEnd/>
            <a:tailEnd/>
          </a:ln>
        </p:spPr>
      </p:pic>
      <p:pic>
        <p:nvPicPr>
          <p:cNvPr id="9224" name="Picture 8"/>
          <p:cNvPicPr>
            <a:picLocks noChangeAspect="1" noChangeArrowheads="1"/>
          </p:cNvPicPr>
          <p:nvPr/>
        </p:nvPicPr>
        <p:blipFill>
          <a:blip r:embed="rId6" cstate="print"/>
          <a:srcRect/>
          <a:stretch>
            <a:fillRect/>
          </a:stretch>
        </p:blipFill>
        <p:spPr bwMode="auto">
          <a:xfrm>
            <a:off x="1447800" y="3962400"/>
            <a:ext cx="1126836" cy="609600"/>
          </a:xfrm>
          <a:prstGeom prst="rect">
            <a:avLst/>
          </a:prstGeom>
          <a:noFill/>
          <a:ln w="9525">
            <a:noFill/>
            <a:miter lim="800000"/>
            <a:headEnd/>
            <a:tailEnd/>
          </a:ln>
        </p:spPr>
      </p:pic>
      <p:pic>
        <p:nvPicPr>
          <p:cNvPr id="9225" name="Picture 9"/>
          <p:cNvPicPr>
            <a:picLocks noChangeAspect="1" noChangeArrowheads="1"/>
          </p:cNvPicPr>
          <p:nvPr/>
        </p:nvPicPr>
        <p:blipFill>
          <a:blip r:embed="rId7" cstate="print"/>
          <a:srcRect/>
          <a:stretch>
            <a:fillRect/>
          </a:stretch>
        </p:blipFill>
        <p:spPr bwMode="auto">
          <a:xfrm>
            <a:off x="6400800" y="3581400"/>
            <a:ext cx="922523" cy="1143000"/>
          </a:xfrm>
          <a:prstGeom prst="rect">
            <a:avLst/>
          </a:prstGeom>
          <a:noFill/>
          <a:ln w="9525">
            <a:noFill/>
            <a:miter lim="800000"/>
            <a:headEnd/>
            <a:tailEnd/>
          </a:ln>
        </p:spPr>
      </p:pic>
      <p:pic>
        <p:nvPicPr>
          <p:cNvPr id="9226" name="Picture 10"/>
          <p:cNvPicPr>
            <a:picLocks noChangeAspect="1" noChangeArrowheads="1"/>
          </p:cNvPicPr>
          <p:nvPr/>
        </p:nvPicPr>
        <p:blipFill>
          <a:blip r:embed="rId8" cstate="print"/>
          <a:srcRect/>
          <a:stretch>
            <a:fillRect/>
          </a:stretch>
        </p:blipFill>
        <p:spPr bwMode="auto">
          <a:xfrm>
            <a:off x="6477000" y="2438400"/>
            <a:ext cx="1223963" cy="933450"/>
          </a:xfrm>
          <a:prstGeom prst="rect">
            <a:avLst/>
          </a:prstGeom>
          <a:noFill/>
          <a:ln w="9525">
            <a:noFill/>
            <a:miter lim="800000"/>
            <a:headEnd/>
            <a:tailEnd/>
          </a:ln>
        </p:spPr>
      </p:pic>
      <p:pic>
        <p:nvPicPr>
          <p:cNvPr id="9227" name="Picture 11"/>
          <p:cNvPicPr>
            <a:picLocks noChangeAspect="1" noChangeArrowheads="1"/>
          </p:cNvPicPr>
          <p:nvPr/>
        </p:nvPicPr>
        <p:blipFill>
          <a:blip r:embed="rId9" cstate="print"/>
          <a:srcRect/>
          <a:stretch>
            <a:fillRect/>
          </a:stretch>
        </p:blipFill>
        <p:spPr bwMode="auto">
          <a:xfrm>
            <a:off x="6477000" y="5029200"/>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3429000"/>
          </a:xfrm>
        </p:spPr>
        <p:txBody>
          <a:bodyPr>
            <a:normAutofit/>
          </a:bodyPr>
          <a:lstStyle/>
          <a:p>
            <a:r>
              <a:rPr lang="ar-IQ" sz="3600" b="1" dirty="0" smtClean="0">
                <a:solidFill>
                  <a:schemeClr val="accent6">
                    <a:lumMod val="75000"/>
                  </a:schemeClr>
                </a:solidFill>
                <a:latin typeface="Unikurd Midya" pitchFamily="34" charset="-78"/>
                <a:cs typeface="Unikurd Midya" pitchFamily="34" charset="-78"/>
              </a:rPr>
              <a:t>بەهیوای سودبەخشین بۆ هەموان</a:t>
            </a:r>
            <a:br>
              <a:rPr lang="ar-IQ" sz="3600" b="1" dirty="0" smtClean="0">
                <a:solidFill>
                  <a:schemeClr val="accent6">
                    <a:lumMod val="75000"/>
                  </a:schemeClr>
                </a:solidFill>
                <a:latin typeface="Unikurd Midya" pitchFamily="34" charset="-78"/>
                <a:cs typeface="Unikurd Midya" pitchFamily="34" charset="-78"/>
              </a:rPr>
            </a:br>
            <a:r>
              <a:rPr lang="ar-IQ" sz="3600" b="1" dirty="0">
                <a:solidFill>
                  <a:schemeClr val="accent6">
                    <a:lumMod val="75000"/>
                  </a:schemeClr>
                </a:solidFill>
                <a:latin typeface="Unikurd Midya" pitchFamily="34" charset="-78"/>
                <a:cs typeface="Unikurd Midya" pitchFamily="34" charset="-78"/>
              </a:rPr>
              <a:t/>
            </a:r>
            <a:br>
              <a:rPr lang="ar-IQ" sz="3600" b="1" dirty="0">
                <a:solidFill>
                  <a:schemeClr val="accent6">
                    <a:lumMod val="75000"/>
                  </a:schemeClr>
                </a:solidFill>
                <a:latin typeface="Unikurd Midya" pitchFamily="34" charset="-78"/>
                <a:cs typeface="Unikurd Midya" pitchFamily="34" charset="-78"/>
              </a:rPr>
            </a:br>
            <a:r>
              <a:rPr lang="ar-IQ" sz="3600" b="1" dirty="0" smtClean="0">
                <a:solidFill>
                  <a:schemeClr val="accent6">
                    <a:lumMod val="75000"/>
                  </a:schemeClr>
                </a:solidFill>
                <a:latin typeface="Unikurd Midya" pitchFamily="34" charset="-78"/>
                <a:cs typeface="Unikurd Midya" pitchFamily="34" charset="-78"/>
              </a:rPr>
              <a:t>ئامادەکردنی</a:t>
            </a:r>
            <a:br>
              <a:rPr lang="ar-IQ" sz="3600" b="1" dirty="0" smtClean="0">
                <a:solidFill>
                  <a:schemeClr val="accent6">
                    <a:lumMod val="75000"/>
                  </a:schemeClr>
                </a:solidFill>
                <a:latin typeface="Unikurd Midya" pitchFamily="34" charset="-78"/>
                <a:cs typeface="Unikurd Midya" pitchFamily="34" charset="-78"/>
              </a:rPr>
            </a:br>
            <a:r>
              <a:rPr lang="ar-IQ" sz="3600" b="1" dirty="0" smtClean="0">
                <a:solidFill>
                  <a:schemeClr val="accent6">
                    <a:lumMod val="75000"/>
                  </a:schemeClr>
                </a:solidFill>
                <a:latin typeface="Unikurd Midya" pitchFamily="34" charset="-78"/>
                <a:cs typeface="Unikurd Midya" pitchFamily="34" charset="-78"/>
              </a:rPr>
              <a:t>سکاڵا حەمەد ئەمین</a:t>
            </a:r>
            <a:br>
              <a:rPr lang="ar-IQ" sz="3600" b="1" dirty="0" smtClean="0">
                <a:solidFill>
                  <a:schemeClr val="accent6">
                    <a:lumMod val="75000"/>
                  </a:schemeClr>
                </a:solidFill>
                <a:latin typeface="Unikurd Midya" pitchFamily="34" charset="-78"/>
                <a:cs typeface="Unikurd Midya" pitchFamily="34" charset="-78"/>
              </a:rPr>
            </a:br>
            <a:r>
              <a:rPr lang="en-US" sz="3200" b="1" dirty="0" smtClean="0">
                <a:solidFill>
                  <a:schemeClr val="accent6">
                    <a:lumMod val="50000"/>
                  </a:schemeClr>
                </a:solidFill>
                <a:latin typeface="Unikurd Midya" pitchFamily="34" charset="-78"/>
                <a:cs typeface="Unikurd Midya" pitchFamily="34" charset="-78"/>
              </a:rPr>
              <a:t>skala.bradost@gmail.com</a:t>
            </a:r>
            <a:endParaRPr lang="en-US" sz="3200" b="1" dirty="0">
              <a:solidFill>
                <a:schemeClr val="accent6">
                  <a:lumMod val="75000"/>
                </a:schemeClr>
              </a:solidFill>
              <a:latin typeface="Unikurd Midya" pitchFamily="34" charset="-78"/>
              <a:cs typeface="Unikurd Midya" pitchFamily="34"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733800"/>
          </a:xfrm>
        </p:spPr>
        <p:txBody>
          <a:bodyPr>
            <a:normAutofit fontScale="90000"/>
          </a:bodyPr>
          <a:lstStyle/>
          <a:p>
            <a:pPr algn="r" rtl="1"/>
            <a:r>
              <a:rPr lang="ar-IQ" sz="3600" b="1" dirty="0" smtClean="0">
                <a:solidFill>
                  <a:schemeClr val="accent1">
                    <a:lumMod val="50000"/>
                  </a:schemeClr>
                </a:solidFill>
                <a:latin typeface="Unikurd Midya" pitchFamily="34" charset="-78"/>
                <a:cs typeface="Unikurd Midya" pitchFamily="34" charset="-78"/>
              </a:rPr>
              <a:t/>
            </a:r>
            <a:br>
              <a:rPr lang="ar-IQ" sz="3600" b="1" dirty="0" smtClean="0">
                <a:solidFill>
                  <a:schemeClr val="accent1">
                    <a:lumMod val="50000"/>
                  </a:schemeClr>
                </a:solidFill>
                <a:latin typeface="Unikurd Midya" pitchFamily="34" charset="-78"/>
                <a:cs typeface="Unikurd Midya" pitchFamily="34" charset="-78"/>
              </a:rPr>
            </a:br>
            <a:r>
              <a:rPr lang="ar-IQ" sz="3600" b="1" dirty="0">
                <a:solidFill>
                  <a:schemeClr val="accent1">
                    <a:lumMod val="50000"/>
                  </a:schemeClr>
                </a:solidFill>
                <a:latin typeface="Unikurd Midya" pitchFamily="34" charset="-78"/>
                <a:cs typeface="Unikurd Midya" pitchFamily="34" charset="-78"/>
              </a:rPr>
              <a:t/>
            </a:r>
            <a:br>
              <a:rPr lang="ar-IQ" sz="3600" b="1" dirty="0">
                <a:solidFill>
                  <a:schemeClr val="accent1">
                    <a:lumMod val="50000"/>
                  </a:schemeClr>
                </a:solidFill>
                <a:latin typeface="Unikurd Midya" pitchFamily="34" charset="-78"/>
                <a:cs typeface="Unikurd Midya" pitchFamily="34" charset="-78"/>
              </a:rPr>
            </a:br>
            <a:r>
              <a:rPr lang="ar-IQ" sz="3600" b="1" dirty="0" smtClean="0">
                <a:solidFill>
                  <a:schemeClr val="accent1">
                    <a:lumMod val="50000"/>
                  </a:schemeClr>
                </a:solidFill>
                <a:latin typeface="Unikurd Midya" pitchFamily="34" charset="-78"/>
                <a:cs typeface="Unikurd Midya" pitchFamily="34" charset="-78"/>
              </a:rPr>
              <a:t>نێوی پرتەقاڵ لە چییەوە هاتووە؟</a:t>
            </a:r>
            <a:br>
              <a:rPr lang="ar-IQ" sz="3600" b="1" dirty="0" smtClean="0">
                <a:solidFill>
                  <a:schemeClr val="accent1">
                    <a:lumMod val="50000"/>
                  </a:schemeClr>
                </a:solidFill>
                <a:latin typeface="Unikurd Midya" pitchFamily="34" charset="-78"/>
                <a:cs typeface="Unikurd Midya" pitchFamily="34" charset="-78"/>
              </a:rPr>
            </a:br>
            <a:r>
              <a:rPr lang="ar-IQ" sz="3600" dirty="0" smtClean="0">
                <a:latin typeface="Unikurd Midya" pitchFamily="34" charset="-78"/>
                <a:cs typeface="Unikurd Midya" pitchFamily="34" charset="-78"/>
              </a:rPr>
              <a:t> </a:t>
            </a:r>
            <a:br>
              <a:rPr lang="ar-IQ" sz="3600" dirty="0" smtClean="0">
                <a:latin typeface="Unikurd Midya" pitchFamily="34" charset="-78"/>
                <a:cs typeface="Unikurd Midya" pitchFamily="34" charset="-78"/>
              </a:rPr>
            </a:br>
            <a:r>
              <a:rPr lang="ar-IQ" sz="3600" dirty="0" smtClean="0">
                <a:latin typeface="Unikurd Midya" pitchFamily="34" charset="-78"/>
                <a:cs typeface="Unikurd Midya" pitchFamily="34" charset="-78"/>
              </a:rPr>
              <a:t> پرتەقاڵ لە «پورتوگال- </a:t>
            </a:r>
            <a:r>
              <a:rPr lang="ar-IQ" sz="3600" dirty="0" smtClean="0">
                <a:latin typeface="Unikurd Midya" pitchFamily="34" charset="-78"/>
                <a:cs typeface="Unikurd Midya" pitchFamily="34" charset="-78"/>
              </a:rPr>
              <a:t>برتغال»ەوە </a:t>
            </a:r>
            <a:r>
              <a:rPr lang="ar-IQ" sz="3600" dirty="0" smtClean="0">
                <a:latin typeface="Unikurd Midya" pitchFamily="34" charset="-78"/>
                <a:cs typeface="Unikurd Midya" pitchFamily="34" charset="-78"/>
              </a:rPr>
              <a:t>هاتووە، وڵاتی پورتوگال </a:t>
            </a:r>
            <a:br>
              <a:rPr lang="ar-IQ" sz="3600" dirty="0" smtClean="0">
                <a:latin typeface="Unikurd Midya" pitchFamily="34" charset="-78"/>
                <a:cs typeface="Unikurd Midya" pitchFamily="34" charset="-78"/>
              </a:rPr>
            </a:br>
            <a:r>
              <a:rPr lang="ar-IQ" sz="3600" dirty="0" smtClean="0">
                <a:latin typeface="Unikurd Midya" pitchFamily="34" charset="-78"/>
                <a:cs typeface="Unikurd Midya" pitchFamily="34" charset="-78"/>
              </a:rPr>
              <a:t> یەکەم وڵات بووە ئەو میوەیەی لە نیشتیمانی یەکەمی کە</a:t>
            </a:r>
            <a:r>
              <a:rPr lang="en-US" sz="3600" dirty="0" smtClean="0">
                <a:latin typeface="Unikurd Midya" pitchFamily="34" charset="-78"/>
                <a:cs typeface="Unikurd Midya" pitchFamily="34" charset="-78"/>
              </a:rPr>
              <a:t/>
            </a:r>
            <a:br>
              <a:rPr lang="en-US" sz="3600" dirty="0" smtClean="0">
                <a:latin typeface="Unikurd Midya" pitchFamily="34" charset="-78"/>
                <a:cs typeface="Unikurd Midya" pitchFamily="34" charset="-78"/>
              </a:rPr>
            </a:br>
            <a:r>
              <a:rPr lang="ar-IQ" sz="3600" dirty="0" smtClean="0">
                <a:latin typeface="Unikurd Midya" pitchFamily="34" charset="-78"/>
                <a:cs typeface="Unikurd Midya" pitchFamily="34" charset="-78"/>
              </a:rPr>
              <a:t>«</a:t>
            </a:r>
            <a:r>
              <a:rPr lang="ar-IQ" sz="3600" dirty="0" smtClean="0">
                <a:latin typeface="Unikurd Midya" pitchFamily="34" charset="-78"/>
                <a:cs typeface="Unikurd Midya" pitchFamily="34" charset="-78"/>
              </a:rPr>
              <a:t>چین»ـە </a:t>
            </a:r>
            <a:r>
              <a:rPr lang="ar-IQ" sz="3600" dirty="0" smtClean="0">
                <a:latin typeface="Unikurd Midya" pitchFamily="34" charset="-78"/>
                <a:cs typeface="Unikurd Midya" pitchFamily="34" charset="-78"/>
              </a:rPr>
              <a:t>گواستۆتەوە بۆ </a:t>
            </a:r>
            <a:r>
              <a:rPr lang="ar-IQ" sz="3600" dirty="0" smtClean="0">
                <a:latin typeface="Unikurd Midya" pitchFamily="34" charset="-78"/>
                <a:cs typeface="Unikurd Midya" pitchFamily="34" charset="-78"/>
              </a:rPr>
              <a:t>وەڵاتانی </a:t>
            </a:r>
            <a:r>
              <a:rPr lang="ar-IQ" sz="3600" dirty="0" smtClean="0">
                <a:latin typeface="Unikurd Midya" pitchFamily="34" charset="-78"/>
                <a:cs typeface="Unikurd Midya" pitchFamily="34" charset="-78"/>
              </a:rPr>
              <a:t>جیهان. </a:t>
            </a:r>
            <a:br>
              <a:rPr lang="ar-IQ" sz="3600" dirty="0" smtClean="0">
                <a:latin typeface="Unikurd Midya" pitchFamily="34" charset="-78"/>
                <a:cs typeface="Unikurd Midya" pitchFamily="34" charset="-78"/>
              </a:rPr>
            </a:br>
            <a:r>
              <a:rPr lang="ar-IQ" sz="3600" b="1" dirty="0" smtClean="0">
                <a:solidFill>
                  <a:schemeClr val="accent1">
                    <a:lumMod val="50000"/>
                  </a:schemeClr>
                </a:solidFill>
                <a:latin typeface="Unikurd Midya" pitchFamily="34" charset="-78"/>
                <a:cs typeface="Unikurd Midya" pitchFamily="34" charset="-78"/>
              </a:rPr>
              <a:t/>
            </a:r>
            <a:br>
              <a:rPr lang="ar-IQ" sz="3600" b="1" dirty="0" smtClean="0">
                <a:solidFill>
                  <a:schemeClr val="accent1">
                    <a:lumMod val="50000"/>
                  </a:schemeClr>
                </a:solidFill>
                <a:latin typeface="Unikurd Midya" pitchFamily="34" charset="-78"/>
                <a:cs typeface="Unikurd Midya" pitchFamily="34" charset="-78"/>
              </a:rPr>
            </a:br>
            <a:r>
              <a:rPr lang="ar-IQ" sz="3600" b="1" dirty="0">
                <a:solidFill>
                  <a:schemeClr val="accent1">
                    <a:lumMod val="50000"/>
                  </a:schemeClr>
                </a:solidFill>
                <a:latin typeface="Unikurd Midya" pitchFamily="34" charset="-78"/>
                <a:cs typeface="Unikurd Midya" pitchFamily="34" charset="-78"/>
              </a:rPr>
              <a:t/>
            </a:r>
            <a:br>
              <a:rPr lang="ar-IQ" sz="3600" b="1" dirty="0">
                <a:solidFill>
                  <a:schemeClr val="accent1">
                    <a:lumMod val="50000"/>
                  </a:schemeClr>
                </a:solidFill>
                <a:latin typeface="Unikurd Midya" pitchFamily="34" charset="-78"/>
                <a:cs typeface="Unikurd Midya" pitchFamily="34" charset="-78"/>
              </a:rPr>
            </a:br>
            <a:endParaRPr lang="en-US" sz="3600" b="1" dirty="0">
              <a:solidFill>
                <a:schemeClr val="accent1">
                  <a:lumMod val="50000"/>
                </a:schemeClr>
              </a:solidFill>
              <a:latin typeface="Unikurd Midya" pitchFamily="34" charset="-78"/>
              <a:cs typeface="Unikurd Midya" pitchFamily="34" charset="-78"/>
            </a:endParaRPr>
          </a:p>
        </p:txBody>
      </p:sp>
      <p:pic>
        <p:nvPicPr>
          <p:cNvPr id="2052" name="Picture 4"/>
          <p:cNvPicPr>
            <a:picLocks noGrp="1" noChangeAspect="1" noChangeArrowheads="1"/>
          </p:cNvPicPr>
          <p:nvPr>
            <p:ph idx="1"/>
          </p:nvPr>
        </p:nvPicPr>
        <p:blipFill>
          <a:blip r:embed="rId2" cstate="print"/>
          <a:srcRect/>
          <a:stretch>
            <a:fillRect/>
          </a:stretch>
        </p:blipFill>
        <p:spPr bwMode="auto">
          <a:xfrm>
            <a:off x="2895600" y="3581400"/>
            <a:ext cx="244792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lstStyle/>
          <a:p>
            <a:pPr algn="r" rtl="1"/>
            <a:r>
              <a:rPr lang="ar-IQ" sz="3600" b="1" dirty="0">
                <a:solidFill>
                  <a:schemeClr val="tx2">
                    <a:lumMod val="75000"/>
                  </a:schemeClr>
                </a:solidFill>
                <a:latin typeface="Unikurd Midya" pitchFamily="34" charset="-78"/>
                <a:cs typeface="Unikurd Midya" pitchFamily="34" charset="-78"/>
              </a:rPr>
              <a:t>داری پرتەقاڵ</a:t>
            </a:r>
            <a:r>
              <a:rPr lang="ar-IQ" sz="3200" dirty="0" smtClean="0">
                <a:latin typeface="Unikurd Midya" pitchFamily="34" charset="-78"/>
                <a:cs typeface="Unikurd Midya" pitchFamily="34" charset="-78"/>
              </a:rPr>
              <a:t/>
            </a:r>
            <a:br>
              <a:rPr lang="ar-IQ" sz="3200" dirty="0" smtClean="0">
                <a:latin typeface="Unikurd Midya" pitchFamily="34" charset="-78"/>
                <a:cs typeface="Unikurd Midya" pitchFamily="34" charset="-78"/>
              </a:rPr>
            </a:br>
            <a:r>
              <a:rPr lang="ar-IQ" sz="3200" dirty="0" smtClean="0">
                <a:latin typeface="Unikurd Midya" pitchFamily="34" charset="-78"/>
                <a:cs typeface="Unikurd Midya" pitchFamily="34" charset="-78"/>
              </a:rPr>
              <a:t>یەکێکە </a:t>
            </a:r>
            <a:r>
              <a:rPr lang="ar-IQ" sz="3200" dirty="0">
                <a:latin typeface="Unikurd Midya" pitchFamily="34" charset="-78"/>
                <a:cs typeface="Unikurd Midya" pitchFamily="34" charset="-78"/>
              </a:rPr>
              <a:t>لەو دارانەی کە هەمیشە سەوزە و لەو ناوچانە دەڕوێت کە پلەی گەرمیان مامناوەندە، لەبەهاردا گوڵێکی سپی دەردەکات و لە هاویندا دەبێتە پرتەقاڵێکی سەوز و لە کۆتایی پایزدا ڕەنگی دەگۆڕێت بۆ پرتەقاڵی و تەواو پێدەگات. </a:t>
            </a:r>
            <a:r>
              <a:rPr lang="ar-IQ" sz="3200" dirty="0" smtClean="0">
                <a:latin typeface="Unikurd Midya" pitchFamily="34" charset="-78"/>
                <a:cs typeface="Unikurd Midya" pitchFamily="34" charset="-78"/>
              </a:rPr>
              <a:t>وەڵاتی </a:t>
            </a:r>
            <a:r>
              <a:rPr lang="ar-IQ" sz="3200" dirty="0">
                <a:latin typeface="Unikurd Midya" pitchFamily="34" charset="-78"/>
                <a:cs typeface="Unikurd Midya" pitchFamily="34" charset="-78"/>
              </a:rPr>
              <a:t>چین بەیەکەم وڵات دێت لە بەهەم هێنانی پرتەقاڵ</a:t>
            </a:r>
            <a:r>
              <a:rPr lang="ar-IQ" sz="3200" dirty="0" smtClean="0">
                <a:latin typeface="Unikurd Midya" pitchFamily="34" charset="-78"/>
                <a:cs typeface="Unikurd Midya" pitchFamily="34" charset="-78"/>
              </a:rPr>
              <a:t>.</a:t>
            </a:r>
            <a:br>
              <a:rPr lang="ar-IQ" sz="3200" dirty="0" smtClean="0">
                <a:latin typeface="Unikurd Midya" pitchFamily="34" charset="-78"/>
                <a:cs typeface="Unikurd Midya" pitchFamily="34" charset="-78"/>
              </a:rPr>
            </a:br>
            <a:r>
              <a:rPr lang="ar-IQ" sz="3200" dirty="0">
                <a:latin typeface="Unikurd Midya" pitchFamily="34" charset="-78"/>
                <a:cs typeface="Unikurd Midya" pitchFamily="34" charset="-78"/>
              </a:rPr>
              <a:t/>
            </a:r>
            <a:br>
              <a:rPr lang="ar-IQ" sz="3200" dirty="0">
                <a:latin typeface="Unikurd Midya" pitchFamily="34" charset="-78"/>
                <a:cs typeface="Unikurd Midya" pitchFamily="34" charset="-78"/>
              </a:rPr>
            </a:br>
            <a:r>
              <a:rPr lang="ar-IQ" sz="3200" dirty="0" smtClean="0">
                <a:latin typeface="Unikurd Midya" pitchFamily="34" charset="-78"/>
                <a:cs typeface="Unikurd Midya" pitchFamily="34" charset="-78"/>
              </a:rPr>
              <a:t/>
            </a:r>
            <a:br>
              <a:rPr lang="ar-IQ" sz="3200" dirty="0" smtClean="0">
                <a:latin typeface="Unikurd Midya" pitchFamily="34" charset="-78"/>
                <a:cs typeface="Unikurd Midya" pitchFamily="34" charset="-78"/>
              </a:rPr>
            </a:br>
            <a:r>
              <a:rPr lang="en-US" dirty="0"/>
              <a:t/>
            </a:r>
            <a:br>
              <a:rPr lang="en-US" dirty="0"/>
            </a:b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447800" y="3886200"/>
            <a:ext cx="3162300" cy="235956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257800" y="3886200"/>
            <a:ext cx="2657475" cy="2346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533401"/>
            <a:ext cx="7772400" cy="685799"/>
          </a:xfrm>
        </p:spPr>
        <p:txBody>
          <a:bodyPr>
            <a:normAutofit/>
          </a:bodyPr>
          <a:lstStyle/>
          <a:p>
            <a:pPr algn="r"/>
            <a:r>
              <a:rPr lang="ar-IQ" sz="3200" b="1" dirty="0">
                <a:solidFill>
                  <a:schemeClr val="tx2">
                    <a:lumMod val="75000"/>
                  </a:schemeClr>
                </a:solidFill>
                <a:latin typeface="Unikurd Midya" pitchFamily="34" charset="-78"/>
                <a:cs typeface="Unikurd Midya" pitchFamily="34" charset="-78"/>
              </a:rPr>
              <a:t>سودەکانی پرتەقاڵ</a:t>
            </a:r>
            <a:endParaRPr lang="en-US" sz="3200" dirty="0">
              <a:solidFill>
                <a:schemeClr val="tx2">
                  <a:lumMod val="75000"/>
                </a:schemeClr>
              </a:solidFill>
              <a:latin typeface="Unikurd Midya" pitchFamily="34" charset="-78"/>
              <a:cs typeface="Unikurd Midya" pitchFamily="34" charset="-78"/>
            </a:endParaRPr>
          </a:p>
        </p:txBody>
      </p:sp>
      <p:sp>
        <p:nvSpPr>
          <p:cNvPr id="8" name="Subtitle 7"/>
          <p:cNvSpPr>
            <a:spLocks noGrp="1"/>
          </p:cNvSpPr>
          <p:nvPr>
            <p:ph type="subTitle" idx="1"/>
          </p:nvPr>
        </p:nvSpPr>
        <p:spPr>
          <a:xfrm>
            <a:off x="533400" y="1371600"/>
            <a:ext cx="8077200" cy="4876800"/>
          </a:xfrm>
        </p:spPr>
        <p:txBody>
          <a:bodyPr>
            <a:normAutofit/>
          </a:bodyPr>
          <a:lstStyle/>
          <a:p>
            <a:pPr algn="r" rtl="1"/>
            <a:r>
              <a:rPr lang="ar-IQ" sz="2400" dirty="0">
                <a:solidFill>
                  <a:schemeClr val="tx1">
                    <a:lumMod val="95000"/>
                    <a:lumOff val="5000"/>
                  </a:schemeClr>
                </a:solidFill>
                <a:latin typeface="Unikurd Midya" pitchFamily="34" charset="-78"/>
                <a:cs typeface="Unikurd Midya" pitchFamily="34" charset="-78"/>
              </a:rPr>
              <a:t>- خوێن پاک دەکاتەوە و کرمی ناو گەدە لەناو دەبات.</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پلە گەرمی لەش دادەبەزێنێت لەکاتی هەبونی تا.</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گورچیلە خاوێن دەکاتەوە.</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یارمەتی فڕێدانی بەڵغەم دەدات و گەروو پاک دەکاتەوە.</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بۆ نەخۆشیەکانی پێست بە سوودە.</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بۆنی دەم ناهێڵێت.</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a:t>
            </a:r>
            <a:r>
              <a:rPr lang="ar-SA" sz="2400" dirty="0">
                <a:solidFill>
                  <a:schemeClr val="tx1">
                    <a:lumMod val="95000"/>
                    <a:lumOff val="5000"/>
                  </a:schemeClr>
                </a:solidFill>
                <a:latin typeface="Unikurd Midya" pitchFamily="34" charset="-78"/>
                <a:cs typeface="Unikurd Midya" pitchFamily="34" charset="-78"/>
              </a:rPr>
              <a:t>هەریه‌ك له‌ كۆئه‌ندامى </a:t>
            </a:r>
            <a:r>
              <a:rPr lang="ar-SA" sz="2400" dirty="0" smtClean="0">
                <a:solidFill>
                  <a:schemeClr val="tx1">
                    <a:lumMod val="95000"/>
                    <a:lumOff val="5000"/>
                  </a:schemeClr>
                </a:solidFill>
                <a:latin typeface="Unikurd Midya" pitchFamily="34" charset="-78"/>
                <a:cs typeface="Unikurd Midya" pitchFamily="34" charset="-78"/>
              </a:rPr>
              <a:t>ده‌مار</a:t>
            </a:r>
            <a:r>
              <a:rPr lang="ar-IQ" sz="2400" dirty="0" smtClean="0">
                <a:solidFill>
                  <a:schemeClr val="tx1">
                    <a:lumMod val="95000"/>
                    <a:lumOff val="5000"/>
                  </a:schemeClr>
                </a:solidFill>
                <a:latin typeface="Unikurd Midya" pitchFamily="34" charset="-78"/>
                <a:cs typeface="Unikurd Midya" pitchFamily="34" charset="-78"/>
              </a:rPr>
              <a:t> </a:t>
            </a:r>
            <a:r>
              <a:rPr lang="ar-SA" sz="2400" dirty="0" smtClean="0">
                <a:solidFill>
                  <a:schemeClr val="tx1">
                    <a:lumMod val="95000"/>
                    <a:lumOff val="5000"/>
                  </a:schemeClr>
                </a:solidFill>
                <a:latin typeface="Unikurd Midya" pitchFamily="34" charset="-78"/>
                <a:cs typeface="Unikurd Midya" pitchFamily="34" charset="-78"/>
              </a:rPr>
              <a:t>و </a:t>
            </a:r>
            <a:r>
              <a:rPr lang="ar-SA" sz="2400" dirty="0">
                <a:solidFill>
                  <a:schemeClr val="tx1">
                    <a:lumMod val="95000"/>
                    <a:lumOff val="5000"/>
                  </a:schemeClr>
                </a:solidFill>
                <a:latin typeface="Unikurd Midya" pitchFamily="34" charset="-78"/>
                <a:cs typeface="Unikurd Midya" pitchFamily="34" charset="-78"/>
              </a:rPr>
              <a:t>هه‌رس به‌هێز ده‌كات.</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ئارام کەرەوەیە بۆ مێشک.</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ئێسک، ددان، قژ و نینۆک بەهێز دەکات.</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کاری هەرس کردن ئاسان دەکات.</a:t>
            </a:r>
            <a:endParaRPr lang="en-US" sz="2400" dirty="0">
              <a:solidFill>
                <a:schemeClr val="tx1">
                  <a:lumMod val="95000"/>
                  <a:lumOff val="5000"/>
                </a:schemeClr>
              </a:solidFill>
              <a:latin typeface="Unikurd Midya" pitchFamily="34" charset="-78"/>
              <a:cs typeface="Unikurd Midya" pitchFamily="34" charset="-78"/>
            </a:endParaRPr>
          </a:p>
          <a:p>
            <a:pPr algn="r" rtl="1"/>
            <a:r>
              <a:rPr lang="ar-IQ" sz="2400" dirty="0">
                <a:solidFill>
                  <a:schemeClr val="tx1">
                    <a:lumMod val="95000"/>
                    <a:lumOff val="5000"/>
                  </a:schemeClr>
                </a:solidFill>
                <a:latin typeface="Unikurd Midya" pitchFamily="34" charset="-78"/>
                <a:cs typeface="Unikurd Midya" pitchFamily="34" charset="-78"/>
              </a:rPr>
              <a:t>- لەکاتی توشبوون بە </a:t>
            </a:r>
            <a:r>
              <a:rPr lang="ar-IQ" sz="2400" dirty="0" smtClean="0">
                <a:solidFill>
                  <a:schemeClr val="tx1">
                    <a:lumMod val="95000"/>
                    <a:lumOff val="5000"/>
                  </a:schemeClr>
                </a:solidFill>
                <a:latin typeface="Unikurd Midya" pitchFamily="34" charset="-78"/>
                <a:cs typeface="Unikurd Midya" pitchFamily="34" charset="-78"/>
              </a:rPr>
              <a:t>کۆکە و </a:t>
            </a:r>
            <a:r>
              <a:rPr lang="ar-IQ" sz="2400" dirty="0">
                <a:solidFill>
                  <a:schemeClr val="tx1">
                    <a:lumMod val="95000"/>
                    <a:lumOff val="5000"/>
                  </a:schemeClr>
                </a:solidFill>
                <a:latin typeface="Unikurd Midya" pitchFamily="34" charset="-78"/>
                <a:cs typeface="Unikurd Midya" pitchFamily="34" charset="-78"/>
              </a:rPr>
              <a:t>هەڵامەت سودێکی زۆری هەیە.</a:t>
            </a:r>
            <a:endParaRPr lang="en-US" sz="2400" dirty="0">
              <a:solidFill>
                <a:schemeClr val="tx1">
                  <a:lumMod val="95000"/>
                  <a:lumOff val="5000"/>
                </a:schemeClr>
              </a:solidFill>
              <a:latin typeface="Unikurd Midya" pitchFamily="34" charset="-78"/>
              <a:cs typeface="Unikurd Midya" pitchFamily="34" charset="-78"/>
            </a:endParaRPr>
          </a:p>
          <a:p>
            <a:pPr algn="r" rtl="1"/>
            <a:endParaRPr lang="en-US" sz="2400" dirty="0">
              <a:solidFill>
                <a:schemeClr val="tx1">
                  <a:lumMod val="95000"/>
                  <a:lumOff val="5000"/>
                </a:schemeClr>
              </a:solidFill>
              <a:latin typeface="Unikurd Midya" pitchFamily="34" charset="-78"/>
              <a:cs typeface="Unikurd Midya" pitchFamily="34" charset="-78"/>
            </a:endParaRPr>
          </a:p>
        </p:txBody>
      </p:sp>
      <p:pic>
        <p:nvPicPr>
          <p:cNvPr id="10" name="Picture 2"/>
          <p:cNvPicPr>
            <a:picLocks noChangeAspect="1" noChangeArrowheads="1"/>
          </p:cNvPicPr>
          <p:nvPr/>
        </p:nvPicPr>
        <p:blipFill>
          <a:blip r:embed="rId2" cstate="print"/>
          <a:srcRect/>
          <a:stretch>
            <a:fillRect/>
          </a:stretch>
        </p:blipFill>
        <p:spPr bwMode="auto">
          <a:xfrm>
            <a:off x="228600" y="2209800"/>
            <a:ext cx="2743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1"/>
            <a:ext cx="7772400" cy="761999"/>
          </a:xfrm>
        </p:spPr>
        <p:txBody>
          <a:bodyPr>
            <a:normAutofit/>
          </a:bodyPr>
          <a:lstStyle/>
          <a:p>
            <a:pPr algn="r" rtl="1"/>
            <a:r>
              <a:rPr lang="ar-IQ" sz="3200" b="1" dirty="0" smtClean="0">
                <a:solidFill>
                  <a:schemeClr val="tx2">
                    <a:lumMod val="75000"/>
                  </a:schemeClr>
                </a:solidFill>
                <a:latin typeface="Unikurd Midya" pitchFamily="34" charset="-78"/>
                <a:cs typeface="Unikurd Midya" pitchFamily="34" charset="-78"/>
              </a:rPr>
              <a:t>سودەکانی شەربەتی پرتەقاڵ</a:t>
            </a:r>
            <a:endParaRPr lang="en-US" sz="3200" dirty="0"/>
          </a:p>
        </p:txBody>
      </p:sp>
      <p:sp>
        <p:nvSpPr>
          <p:cNvPr id="5" name="Subtitle 4"/>
          <p:cNvSpPr>
            <a:spLocks noGrp="1"/>
          </p:cNvSpPr>
          <p:nvPr>
            <p:ph type="subTitle" idx="1"/>
          </p:nvPr>
        </p:nvSpPr>
        <p:spPr>
          <a:xfrm>
            <a:off x="457200" y="1143000"/>
            <a:ext cx="8229600" cy="5029200"/>
          </a:xfrm>
        </p:spPr>
        <p:txBody>
          <a:bodyPr>
            <a:normAutofit/>
          </a:bodyPr>
          <a:lstStyle/>
          <a:p>
            <a:pPr algn="r" rtl="1"/>
            <a:r>
              <a:rPr lang="ar-IQ" sz="2800" dirty="0" smtClean="0">
                <a:solidFill>
                  <a:schemeClr val="tx1">
                    <a:lumMod val="95000"/>
                    <a:lumOff val="5000"/>
                  </a:schemeClr>
                </a:solidFill>
                <a:latin typeface="Unikurd Midya" pitchFamily="34" charset="-78"/>
                <a:cs typeface="Unikurd Midya" pitchFamily="34" charset="-78"/>
              </a:rPr>
              <a:t>- </a:t>
            </a:r>
            <a:r>
              <a:rPr lang="ar-IQ" sz="2800" dirty="0">
                <a:solidFill>
                  <a:schemeClr val="tx1">
                    <a:lumMod val="95000"/>
                    <a:lumOff val="5000"/>
                  </a:schemeClr>
                </a:solidFill>
                <a:latin typeface="Unikurd Midya" pitchFamily="34" charset="-78"/>
                <a:cs typeface="Unikurd Midya" pitchFamily="34" charset="-78"/>
              </a:rPr>
              <a:t>بۆ گەشەی منداڵ بە سوودە.</a:t>
            </a:r>
            <a:endParaRPr lang="en-US" sz="2800" dirty="0">
              <a:solidFill>
                <a:schemeClr val="tx1">
                  <a:lumMod val="95000"/>
                  <a:lumOff val="5000"/>
                </a:schemeClr>
              </a:solidFill>
              <a:latin typeface="Unikurd Midya" pitchFamily="34" charset="-78"/>
              <a:cs typeface="Unikurd Midya" pitchFamily="34" charset="-78"/>
            </a:endParaRPr>
          </a:p>
          <a:p>
            <a:pPr algn="r" rtl="1"/>
            <a:r>
              <a:rPr lang="ar-IQ" sz="2800" dirty="0">
                <a:solidFill>
                  <a:schemeClr val="tx1">
                    <a:lumMod val="95000"/>
                    <a:lumOff val="5000"/>
                  </a:schemeClr>
                </a:solidFill>
                <a:latin typeface="Unikurd Midya" pitchFamily="34" charset="-78"/>
                <a:cs typeface="Unikurd Midya" pitchFamily="34" charset="-78"/>
              </a:rPr>
              <a:t>- تێکەڵ کردنی مڵاکێک هەنگوین لەگەڵ شەربەتی پرتەقاڵ بەرانبەر شیری دایک بە سوودە بۆ منداڵ.</a:t>
            </a:r>
            <a:endParaRPr lang="en-US" sz="2800" dirty="0">
              <a:solidFill>
                <a:schemeClr val="tx1">
                  <a:lumMod val="95000"/>
                  <a:lumOff val="5000"/>
                </a:schemeClr>
              </a:solidFill>
              <a:latin typeface="Unikurd Midya" pitchFamily="34" charset="-78"/>
              <a:cs typeface="Unikurd Midya" pitchFamily="34" charset="-78"/>
            </a:endParaRPr>
          </a:p>
          <a:p>
            <a:pPr algn="r" rtl="1"/>
            <a:r>
              <a:rPr lang="ar-IQ" sz="2800" dirty="0">
                <a:solidFill>
                  <a:schemeClr val="tx1">
                    <a:lumMod val="95000"/>
                    <a:lumOff val="5000"/>
                  </a:schemeClr>
                </a:solidFill>
                <a:latin typeface="Unikurd Midya" pitchFamily="34" charset="-78"/>
                <a:cs typeface="Unikurd Midya" pitchFamily="34" charset="-78"/>
              </a:rPr>
              <a:t>- خواردنەوەی شەربەتی پرتەقاڵ بەباشترین شلەمەنی دادەندرێت دوای ڕاهێنانی وەرزشی.</a:t>
            </a:r>
            <a:endParaRPr lang="en-US" sz="2800" dirty="0">
              <a:solidFill>
                <a:schemeClr val="tx1">
                  <a:lumMod val="95000"/>
                  <a:lumOff val="5000"/>
                </a:schemeClr>
              </a:solidFill>
              <a:latin typeface="Unikurd Midya" pitchFamily="34" charset="-78"/>
              <a:cs typeface="Unikurd Midya" pitchFamily="34" charset="-78"/>
            </a:endParaRPr>
          </a:p>
          <a:p>
            <a:pPr algn="r" rtl="1"/>
            <a:r>
              <a:rPr lang="ar-IQ" sz="2800" dirty="0">
                <a:solidFill>
                  <a:schemeClr val="tx1">
                    <a:lumMod val="95000"/>
                    <a:lumOff val="5000"/>
                  </a:schemeClr>
                </a:solidFill>
                <a:latin typeface="Unikurd Midya" pitchFamily="34" charset="-78"/>
                <a:cs typeface="Unikurd Midya" pitchFamily="34" charset="-78"/>
              </a:rPr>
              <a:t>- خواردنەوەی شەربەتی پرتەقاڵ لە بەیانیان دا ڕێگرە لە توشبوون بە جەڵدەی مێشک.</a:t>
            </a:r>
            <a:endParaRPr lang="en-US" sz="2800" dirty="0">
              <a:solidFill>
                <a:schemeClr val="tx1">
                  <a:lumMod val="95000"/>
                  <a:lumOff val="5000"/>
                </a:schemeClr>
              </a:solidFill>
              <a:latin typeface="Unikurd Midya" pitchFamily="34" charset="-78"/>
              <a:cs typeface="Unikurd Midya" pitchFamily="34" charset="-78"/>
            </a:endParaRPr>
          </a:p>
          <a:p>
            <a:pPr algn="r" rtl="1"/>
            <a:r>
              <a:rPr lang="ar-IQ" sz="2800" dirty="0">
                <a:solidFill>
                  <a:schemeClr val="tx1">
                    <a:lumMod val="95000"/>
                    <a:lumOff val="5000"/>
                  </a:schemeClr>
                </a:solidFill>
                <a:latin typeface="Unikurd Midya" pitchFamily="34" charset="-78"/>
                <a:cs typeface="Unikurd Midya" pitchFamily="34" charset="-78"/>
              </a:rPr>
              <a:t>- پەستانی خوێن کەم دەکاتەوە.</a:t>
            </a:r>
            <a:endParaRPr lang="en-US" sz="2800" dirty="0">
              <a:solidFill>
                <a:schemeClr val="tx1">
                  <a:lumMod val="95000"/>
                  <a:lumOff val="5000"/>
                </a:schemeClr>
              </a:solidFill>
              <a:latin typeface="Unikurd Midya" pitchFamily="34" charset="-78"/>
              <a:cs typeface="Unikurd Midya" pitchFamily="34" charset="-78"/>
            </a:endParaRPr>
          </a:p>
          <a:p>
            <a:pPr algn="r" rtl="1"/>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838200" y="3962400"/>
            <a:ext cx="2495550" cy="2573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1"/>
            <a:ext cx="7772400" cy="914400"/>
          </a:xfrm>
        </p:spPr>
        <p:txBody>
          <a:bodyPr>
            <a:normAutofit/>
          </a:bodyPr>
          <a:lstStyle/>
          <a:p>
            <a:pPr algn="r" rtl="1"/>
            <a:r>
              <a:rPr lang="ar-IQ" sz="3200" b="1" dirty="0" smtClean="0">
                <a:solidFill>
                  <a:schemeClr val="tx2">
                    <a:lumMod val="75000"/>
                  </a:schemeClr>
                </a:solidFill>
                <a:latin typeface="Unikurd Midya" pitchFamily="34" charset="-78"/>
                <a:cs typeface="Unikurd Midya" pitchFamily="34" charset="-78"/>
              </a:rPr>
              <a:t>سودەکانی بۆنی پرتەقاڵ</a:t>
            </a:r>
            <a:endParaRPr lang="en-US" sz="3200" b="1" dirty="0">
              <a:solidFill>
                <a:schemeClr val="tx2">
                  <a:lumMod val="75000"/>
                </a:schemeClr>
              </a:solidFill>
              <a:latin typeface="Unikurd Midya" pitchFamily="34" charset="-78"/>
              <a:cs typeface="Unikurd Midya" pitchFamily="34" charset="-78"/>
            </a:endParaRPr>
          </a:p>
        </p:txBody>
      </p:sp>
      <p:sp>
        <p:nvSpPr>
          <p:cNvPr id="5" name="Subtitle 4"/>
          <p:cNvSpPr>
            <a:spLocks noGrp="1"/>
          </p:cNvSpPr>
          <p:nvPr>
            <p:ph type="subTitle" idx="1"/>
          </p:nvPr>
        </p:nvSpPr>
        <p:spPr>
          <a:xfrm>
            <a:off x="533400" y="1524000"/>
            <a:ext cx="7848600" cy="4876800"/>
          </a:xfrm>
        </p:spPr>
        <p:txBody>
          <a:bodyPr>
            <a:normAutofit/>
          </a:bodyPr>
          <a:lstStyle/>
          <a:p>
            <a:pPr algn="r" rtl="1"/>
            <a:r>
              <a:rPr lang="ar-IQ" sz="2800" dirty="0" smtClean="0">
                <a:solidFill>
                  <a:schemeClr val="tx1">
                    <a:lumMod val="95000"/>
                    <a:lumOff val="5000"/>
                  </a:schemeClr>
                </a:solidFill>
                <a:latin typeface="Unikurd Midya" pitchFamily="34" charset="-78"/>
                <a:cs typeface="Unikurd Midya" pitchFamily="34" charset="-78"/>
              </a:rPr>
              <a:t>چەند زانایەکی نەمساوی سودیان لە بۆنی پرتەقاڵ وەرگرت بە تاقیکردنەوەیەک لە سەر ئەو نەخۆشانەی کە دەچن بۆ لای پزیشکی ددان، لەکاتێکدا کە زۆربەی نەخۆشەکان لەکاتی چاوەڕوانی دا بۆ چارەسەرکردنی ددانەکانیان لە ددان کێشان و نەشتەر گەری دەم و ددانیان دەترسن و توشی دڵە ڕاوکێ دەبن، بۆنی پرتەقاڵیان بڵاو کردەوەو پاش ماوەیەک بە ڕاپرسی لە نەخۆشەکان بۆیان دەرکەوت کە تەواو هەست بەئارامی دەکەن وەک کە لە سەرەتادا هەستی ترسیان زۆر بوو. لەدوای توێژینەوەکەیان، لە ڕۆژنامەکان بڵاویان کردەوە کە بۆنی پرتەقاڵ نە خۆش ئارام دەکاتەوە.</a:t>
            </a:r>
            <a:endParaRPr lang="en-US" sz="2800" dirty="0">
              <a:solidFill>
                <a:schemeClr val="tx1">
                  <a:lumMod val="95000"/>
                  <a:lumOff val="5000"/>
                </a:schemeClr>
              </a:solidFill>
              <a:latin typeface="Unikurd Midya" pitchFamily="34" charset="-78"/>
              <a:cs typeface="Unikurd Midya" pitchFamily="34"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685799"/>
          </a:xfrm>
        </p:spPr>
        <p:txBody>
          <a:bodyPr>
            <a:normAutofit/>
          </a:bodyPr>
          <a:lstStyle/>
          <a:p>
            <a:pPr algn="r" rtl="1"/>
            <a:r>
              <a:rPr lang="ar-IQ" sz="3200" b="1" dirty="0" smtClean="0">
                <a:solidFill>
                  <a:schemeClr val="tx2">
                    <a:lumMod val="75000"/>
                  </a:schemeClr>
                </a:solidFill>
                <a:latin typeface="Unikurd Midya" pitchFamily="34" charset="-78"/>
                <a:cs typeface="Unikurd Midya" pitchFamily="34" charset="-78"/>
              </a:rPr>
              <a:t>سودەکانی پەلکە پرتەقاڵ</a:t>
            </a:r>
            <a:endParaRPr lang="en-US" sz="3200" b="1" dirty="0">
              <a:solidFill>
                <a:schemeClr val="tx2">
                  <a:lumMod val="75000"/>
                </a:schemeClr>
              </a:solidFill>
              <a:latin typeface="Unikurd Midya" pitchFamily="34" charset="-78"/>
              <a:cs typeface="Unikurd Midya" pitchFamily="34" charset="-78"/>
            </a:endParaRPr>
          </a:p>
        </p:txBody>
      </p:sp>
      <p:sp>
        <p:nvSpPr>
          <p:cNvPr id="5" name="Subtitle 4"/>
          <p:cNvSpPr>
            <a:spLocks noGrp="1"/>
          </p:cNvSpPr>
          <p:nvPr>
            <p:ph type="subTitle" idx="1"/>
          </p:nvPr>
        </p:nvSpPr>
        <p:spPr>
          <a:xfrm>
            <a:off x="762000" y="1219200"/>
            <a:ext cx="7772400" cy="4419600"/>
          </a:xfrm>
        </p:spPr>
        <p:txBody>
          <a:bodyPr>
            <a:normAutofit/>
          </a:bodyPr>
          <a:lstStyle/>
          <a:p>
            <a:pPr algn="r" rtl="1">
              <a:buFontTx/>
              <a:buChar char="-"/>
            </a:pPr>
            <a:r>
              <a:rPr lang="ar-IQ" sz="2800" dirty="0" smtClean="0">
                <a:solidFill>
                  <a:schemeClr val="tx1">
                    <a:lumMod val="95000"/>
                    <a:lumOff val="5000"/>
                  </a:schemeClr>
                </a:solidFill>
                <a:latin typeface="Unikurd Midya" pitchFamily="34" charset="-78"/>
                <a:cs typeface="Unikurd Midya" pitchFamily="34" charset="-78"/>
              </a:rPr>
              <a:t>کرداری هەرس چالاک دەکات</a:t>
            </a:r>
          </a:p>
          <a:p>
            <a:pPr algn="r" rtl="1">
              <a:buFontTx/>
              <a:buChar char="-"/>
            </a:pPr>
            <a:r>
              <a:rPr lang="ar-IQ" sz="2800" dirty="0">
                <a:solidFill>
                  <a:schemeClr val="tx1">
                    <a:lumMod val="95000"/>
                    <a:lumOff val="5000"/>
                  </a:schemeClr>
                </a:solidFill>
                <a:latin typeface="Unikurd Midya" pitchFamily="34" charset="-78"/>
                <a:cs typeface="Unikurd Midya" pitchFamily="34" charset="-78"/>
              </a:rPr>
              <a:t> </a:t>
            </a:r>
            <a:r>
              <a:rPr lang="ar-IQ" sz="2800" dirty="0" smtClean="0">
                <a:solidFill>
                  <a:schemeClr val="tx1">
                    <a:lumMod val="95000"/>
                    <a:lumOff val="5000"/>
                  </a:schemeClr>
                </a:solidFill>
                <a:latin typeface="Unikurd Midya" pitchFamily="34" charset="-78"/>
                <a:cs typeface="Unikurd Midya" pitchFamily="34" charset="-78"/>
              </a:rPr>
              <a:t>کرداری دەرداوەکان لە جەرگ دا چالاک دەکات.</a:t>
            </a:r>
          </a:p>
          <a:p>
            <a:pPr algn="r" rtl="1">
              <a:buFontTx/>
              <a:buChar char="-"/>
            </a:pPr>
            <a:r>
              <a:rPr lang="ar-IQ" sz="2800" dirty="0">
                <a:solidFill>
                  <a:schemeClr val="tx1">
                    <a:lumMod val="95000"/>
                    <a:lumOff val="5000"/>
                  </a:schemeClr>
                </a:solidFill>
                <a:latin typeface="Unikurd Midya" pitchFamily="34" charset="-78"/>
                <a:cs typeface="Unikurd Midya" pitchFamily="34" charset="-78"/>
              </a:rPr>
              <a:t> </a:t>
            </a:r>
            <a:r>
              <a:rPr lang="ar-IQ" sz="2800" dirty="0" smtClean="0">
                <a:solidFill>
                  <a:schemeClr val="tx1">
                    <a:lumMod val="95000"/>
                    <a:lumOff val="5000"/>
                  </a:schemeClr>
                </a:solidFill>
                <a:latin typeface="Unikurd Midya" pitchFamily="34" charset="-78"/>
                <a:cs typeface="Unikurd Midya" pitchFamily="34" charset="-78"/>
              </a:rPr>
              <a:t>مێشک بە هێزدەکات و ئارامی دەکاتەوە.</a:t>
            </a:r>
          </a:p>
          <a:p>
            <a:pPr algn="r" rtl="1">
              <a:buFontTx/>
              <a:buChar char="-"/>
            </a:pPr>
            <a:r>
              <a:rPr lang="ar-IQ" sz="2800" dirty="0">
                <a:solidFill>
                  <a:schemeClr val="tx1">
                    <a:lumMod val="95000"/>
                    <a:lumOff val="5000"/>
                  </a:schemeClr>
                </a:solidFill>
                <a:latin typeface="Unikurd Midya" pitchFamily="34" charset="-78"/>
                <a:cs typeface="Unikurd Midya" pitchFamily="34" charset="-78"/>
              </a:rPr>
              <a:t> </a:t>
            </a:r>
            <a:r>
              <a:rPr lang="ar-IQ" sz="2800" dirty="0" smtClean="0">
                <a:solidFill>
                  <a:schemeClr val="tx1">
                    <a:lumMod val="95000"/>
                    <a:lumOff val="5000"/>
                  </a:schemeClr>
                </a:solidFill>
                <a:latin typeface="Unikurd Midya" pitchFamily="34" charset="-78"/>
                <a:cs typeface="Unikurd Midya" pitchFamily="34" charset="-78"/>
              </a:rPr>
              <a:t>بەکاردێت لە دروستکردنی کێک لە جیاتی«ڤانێللا» و تامێکی خۆش دەدات.</a:t>
            </a:r>
          </a:p>
          <a:p>
            <a:pPr algn="r" rtl="1"/>
            <a:endParaRPr lang="en-US" sz="2800" dirty="0">
              <a:solidFill>
                <a:schemeClr val="tx1">
                  <a:lumMod val="95000"/>
                  <a:lumOff val="5000"/>
                </a:schemeClr>
              </a:solidFill>
              <a:latin typeface="Unikurd Midya" pitchFamily="34" charset="-78"/>
              <a:cs typeface="Unikurd Midya" pitchFamily="34" charset="-78"/>
            </a:endParaRPr>
          </a:p>
        </p:txBody>
      </p:sp>
      <p:pic>
        <p:nvPicPr>
          <p:cNvPr id="6148" name="Picture 4"/>
          <p:cNvPicPr>
            <a:picLocks noChangeAspect="1" noChangeArrowheads="1"/>
          </p:cNvPicPr>
          <p:nvPr/>
        </p:nvPicPr>
        <p:blipFill>
          <a:blip r:embed="rId2" cstate="print"/>
          <a:srcRect/>
          <a:stretch>
            <a:fillRect/>
          </a:stretch>
        </p:blipFill>
        <p:spPr bwMode="auto">
          <a:xfrm>
            <a:off x="2819400" y="3429000"/>
            <a:ext cx="3276600" cy="1990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990600"/>
          </a:xfrm>
        </p:spPr>
        <p:txBody>
          <a:bodyPr>
            <a:noAutofit/>
          </a:bodyPr>
          <a:lstStyle/>
          <a:p>
            <a:pPr algn="r" rtl="1"/>
            <a:r>
              <a:rPr lang="ar-IQ" sz="3200" b="1" dirty="0" smtClean="0">
                <a:solidFill>
                  <a:schemeClr val="tx2">
                    <a:lumMod val="75000"/>
                  </a:schemeClr>
                </a:solidFill>
                <a:latin typeface="Unikurd Midya" pitchFamily="34" charset="-78"/>
                <a:cs typeface="Unikurd Midya" pitchFamily="34" charset="-78"/>
              </a:rPr>
              <a:t>زیانی پرتەقاڵ</a:t>
            </a:r>
            <a:endParaRPr lang="en-US" sz="3200" b="1" dirty="0">
              <a:solidFill>
                <a:schemeClr val="tx2">
                  <a:lumMod val="75000"/>
                </a:schemeClr>
              </a:solidFill>
              <a:latin typeface="Unikurd Midya" pitchFamily="34" charset="-78"/>
              <a:cs typeface="Unikurd Midya" pitchFamily="34" charset="-78"/>
            </a:endParaRPr>
          </a:p>
        </p:txBody>
      </p:sp>
      <p:sp>
        <p:nvSpPr>
          <p:cNvPr id="5" name="Subtitle 4"/>
          <p:cNvSpPr>
            <a:spLocks noGrp="1"/>
          </p:cNvSpPr>
          <p:nvPr>
            <p:ph type="subTitle" idx="1"/>
          </p:nvPr>
        </p:nvSpPr>
        <p:spPr>
          <a:xfrm>
            <a:off x="685800" y="1676400"/>
            <a:ext cx="7772400" cy="4495800"/>
          </a:xfrm>
        </p:spPr>
        <p:txBody>
          <a:bodyPr>
            <a:normAutofit/>
          </a:bodyPr>
          <a:lstStyle/>
          <a:p>
            <a:pPr algn="r" rtl="1"/>
            <a:r>
              <a:rPr lang="ar-IQ" sz="2800" dirty="0" smtClean="0">
                <a:solidFill>
                  <a:schemeClr val="tx1">
                    <a:lumMod val="95000"/>
                    <a:lumOff val="5000"/>
                  </a:schemeClr>
                </a:solidFill>
                <a:latin typeface="Unikurd Midya" pitchFamily="34" charset="-78"/>
                <a:cs typeface="Unikurd Midya" pitchFamily="34" charset="-78"/>
              </a:rPr>
              <a:t>خواردنی </a:t>
            </a:r>
            <a:r>
              <a:rPr lang="ar-IQ" sz="2800" dirty="0" smtClean="0">
                <a:solidFill>
                  <a:schemeClr val="tx1">
                    <a:lumMod val="95000"/>
                    <a:lumOff val="5000"/>
                  </a:schemeClr>
                </a:solidFill>
                <a:latin typeface="Unikurd Midya" pitchFamily="34" charset="-78"/>
                <a:cs typeface="Unikurd Midya" pitchFamily="34" charset="-78"/>
              </a:rPr>
              <a:t>هەر خۆراکێک </a:t>
            </a:r>
            <a:r>
              <a:rPr lang="ar-IQ" sz="2800" dirty="0">
                <a:solidFill>
                  <a:schemeClr val="tx1">
                    <a:lumMod val="95000"/>
                    <a:lumOff val="5000"/>
                  </a:schemeClr>
                </a:solidFill>
                <a:latin typeface="Unikurd Midya" pitchFamily="34" charset="-78"/>
                <a:cs typeface="Unikurd Midya" pitchFamily="34" charset="-78"/>
              </a:rPr>
              <a:t>بەڕێژەیەکی زۆر زیان بە تەندروستی دەگەیەنێت، پرتەقاڵیش یەکێکە لەو خۆراکانەی کە خواردنی بە ڕێژەیەکی زۆر دەبێتە هۆی </a:t>
            </a:r>
            <a:r>
              <a:rPr lang="ar-IQ" sz="2800" b="1" dirty="0">
                <a:solidFill>
                  <a:schemeClr val="tx1">
                    <a:lumMod val="95000"/>
                    <a:lumOff val="5000"/>
                  </a:schemeClr>
                </a:solidFill>
                <a:latin typeface="Unikurd Midya" pitchFamily="34" charset="-78"/>
                <a:cs typeface="Unikurd Midya" pitchFamily="34" charset="-78"/>
              </a:rPr>
              <a:t>هەوکردنی گەدە</a:t>
            </a:r>
            <a:r>
              <a:rPr lang="ar-IQ" sz="2800" dirty="0">
                <a:solidFill>
                  <a:schemeClr val="tx1">
                    <a:lumMod val="95000"/>
                    <a:lumOff val="5000"/>
                  </a:schemeClr>
                </a:solidFill>
                <a:latin typeface="Unikurd Midya" pitchFamily="34" charset="-78"/>
                <a:cs typeface="Unikurd Midya" pitchFamily="34" charset="-78"/>
              </a:rPr>
              <a:t> و دەبێت </a:t>
            </a:r>
            <a:r>
              <a:rPr lang="ar-IQ" sz="2800" dirty="0" smtClean="0">
                <a:solidFill>
                  <a:schemeClr val="tx1">
                    <a:lumMod val="95000"/>
                    <a:lumOff val="5000"/>
                  </a:schemeClr>
                </a:solidFill>
                <a:latin typeface="Unikurd Midya" pitchFamily="34" charset="-78"/>
                <a:cs typeface="Unikurd Midya" pitchFamily="34" charset="-78"/>
              </a:rPr>
              <a:t>ئاگاداربین، </a:t>
            </a:r>
          </a:p>
          <a:p>
            <a:pPr algn="r" rtl="1"/>
            <a:r>
              <a:rPr lang="ar-IQ" sz="2800" dirty="0" smtClean="0">
                <a:solidFill>
                  <a:schemeClr val="tx1">
                    <a:lumMod val="95000"/>
                    <a:lumOff val="5000"/>
                  </a:schemeClr>
                </a:solidFill>
                <a:latin typeface="Unikurd Midya" pitchFamily="34" charset="-78"/>
                <a:cs typeface="Unikurd Midya" pitchFamily="34" charset="-78"/>
              </a:rPr>
              <a:t> وا </a:t>
            </a:r>
            <a:r>
              <a:rPr lang="ar-IQ" sz="2800" dirty="0">
                <a:solidFill>
                  <a:schemeClr val="tx1">
                    <a:lumMod val="95000"/>
                    <a:lumOff val="5000"/>
                  </a:schemeClr>
                </a:solidFill>
                <a:latin typeface="Unikurd Midya" pitchFamily="34" charset="-78"/>
                <a:cs typeface="Unikurd Midya" pitchFamily="34" charset="-78"/>
              </a:rPr>
              <a:t>باشترە کە ڕۆژانە لە دوو پرتەقاڵ زیاتر نەخۆین</a:t>
            </a:r>
            <a:r>
              <a:rPr lang="ar-IQ" sz="2800" dirty="0" smtClean="0">
                <a:solidFill>
                  <a:schemeClr val="tx1">
                    <a:lumMod val="95000"/>
                    <a:lumOff val="5000"/>
                  </a:schemeClr>
                </a:solidFill>
                <a:latin typeface="Unikurd Midya" pitchFamily="34" charset="-78"/>
                <a:cs typeface="Unikurd Midya" pitchFamily="34" charset="-78"/>
              </a:rPr>
              <a:t>.</a:t>
            </a:r>
          </a:p>
          <a:p>
            <a:pPr marL="457200" indent="-457200" algn="r" rtl="1">
              <a:buFontTx/>
              <a:buChar char="-"/>
            </a:pPr>
            <a:r>
              <a:rPr lang="ar-IQ" sz="2800" dirty="0" smtClean="0">
                <a:solidFill>
                  <a:schemeClr val="tx1">
                    <a:lumMod val="95000"/>
                    <a:lumOff val="5000"/>
                  </a:schemeClr>
                </a:solidFill>
                <a:latin typeface="Unikurd Midya" pitchFamily="34" charset="-78"/>
                <a:cs typeface="Unikurd Midya" pitchFamily="34" charset="-78"/>
              </a:rPr>
              <a:t>بۆ مینا (ڕوکەشی ددان)ی ددانیش خراپە و تەنکی دەکات.</a:t>
            </a:r>
          </a:p>
          <a:p>
            <a:pPr marL="457200" indent="-457200" algn="r" rtl="1">
              <a:buFontTx/>
              <a:buChar char="-"/>
            </a:pPr>
            <a:r>
              <a:rPr lang="ar-IQ" sz="2800" dirty="0" smtClean="0">
                <a:solidFill>
                  <a:schemeClr val="tx1">
                    <a:lumMod val="95000"/>
                    <a:lumOff val="5000"/>
                  </a:schemeClr>
                </a:solidFill>
                <a:latin typeface="Unikurd Midya" pitchFamily="34" charset="-78"/>
                <a:cs typeface="Unikurd Midya" pitchFamily="34" charset="-78"/>
              </a:rPr>
              <a:t>نابێت دوای خواردنی پرتەقاڵ یەکسەر ددان بشۆین!</a:t>
            </a:r>
            <a:endParaRPr lang="en-US" sz="2800" dirty="0">
              <a:solidFill>
                <a:schemeClr val="tx1">
                  <a:lumMod val="95000"/>
                  <a:lumOff val="5000"/>
                </a:schemeClr>
              </a:solidFill>
              <a:latin typeface="Unikurd Midya" pitchFamily="34" charset="-78"/>
              <a:cs typeface="Unikurd Midya" pitchFamily="34" charset="-78"/>
            </a:endParaRPr>
          </a:p>
          <a:p>
            <a:pPr algn="r" rtl="1"/>
            <a:endParaRPr lang="en-US" sz="2800" dirty="0">
              <a:solidFill>
                <a:schemeClr val="tx1">
                  <a:lumMod val="95000"/>
                  <a:lumOff val="5000"/>
                </a:schemeClr>
              </a:solidFill>
              <a:latin typeface="Unikurd Midya" pitchFamily="34" charset="-78"/>
              <a:cs typeface="Unikurd Midya" pitchFamily="34" charset="-78"/>
            </a:endParaRPr>
          </a:p>
        </p:txBody>
      </p:sp>
      <p:pic>
        <p:nvPicPr>
          <p:cNvPr id="8194" name="Picture 2"/>
          <p:cNvPicPr>
            <a:picLocks noChangeAspect="1" noChangeArrowheads="1"/>
          </p:cNvPicPr>
          <p:nvPr/>
        </p:nvPicPr>
        <p:blipFill>
          <a:blip r:embed="rId2" cstate="print"/>
          <a:srcRect/>
          <a:stretch>
            <a:fillRect/>
          </a:stretch>
        </p:blipFill>
        <p:spPr bwMode="auto">
          <a:xfrm>
            <a:off x="180975" y="4727864"/>
            <a:ext cx="294322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04801"/>
            <a:ext cx="7772400" cy="838199"/>
          </a:xfrm>
        </p:spPr>
        <p:txBody>
          <a:bodyPr>
            <a:normAutofit/>
          </a:bodyPr>
          <a:lstStyle/>
          <a:p>
            <a:pPr algn="r" rtl="1"/>
            <a:r>
              <a:rPr lang="ar-IQ" sz="3200" b="1" dirty="0" smtClean="0">
                <a:solidFill>
                  <a:schemeClr val="tx2">
                    <a:lumMod val="75000"/>
                  </a:schemeClr>
                </a:solidFill>
                <a:latin typeface="Unikurd Midya" pitchFamily="34" charset="-78"/>
                <a:cs typeface="Unikurd Midya" pitchFamily="34" charset="-78"/>
              </a:rPr>
              <a:t>هەندێک جوانکاری بە پرتە‌قاڵ</a:t>
            </a:r>
            <a:endParaRPr lang="en-US" sz="3200" b="1" dirty="0">
              <a:solidFill>
                <a:schemeClr val="tx2">
                  <a:lumMod val="75000"/>
                </a:schemeClr>
              </a:solidFill>
              <a:latin typeface="Unikurd Midya" pitchFamily="34" charset="-78"/>
              <a:cs typeface="Unikurd Midya" pitchFamily="34" charset="-78"/>
            </a:endParaRPr>
          </a:p>
        </p:txBody>
      </p:sp>
      <p:sp>
        <p:nvSpPr>
          <p:cNvPr id="5" name="Subtitle 4"/>
          <p:cNvSpPr>
            <a:spLocks noGrp="1"/>
          </p:cNvSpPr>
          <p:nvPr>
            <p:ph type="subTitle" idx="1"/>
          </p:nvPr>
        </p:nvSpPr>
        <p:spPr>
          <a:xfrm>
            <a:off x="1752600" y="1066800"/>
            <a:ext cx="5867400" cy="4648200"/>
          </a:xfrm>
        </p:spPr>
        <p:txBody>
          <a:bodyPr/>
          <a:lstStyle/>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676400" y="990600"/>
            <a:ext cx="6057696" cy="4960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403</Words>
  <Application>Microsoft Office PowerPoint</Application>
  <PresentationFormat>On-screen Show (4:3)</PresentationFormat>
  <Paragraphs>59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میوەی پرتەقاڵ </vt:lpstr>
      <vt:lpstr>  نێوی پرتەقاڵ لە چییەوە هاتووە؟    پرتەقاڵ لە «پورتوگال- برتغال»ەوە هاتووە، وڵاتی پورتوگال   یەکەم وڵات بووە ئەو میوەیەی لە نیشتیمانی یەکەمی کە «چین»ـە گواستۆتەوە بۆ وەڵاتانی جیهان.    </vt:lpstr>
      <vt:lpstr>داری پرتەقاڵ یەکێکە لەو دارانەی کە هەمیشە سەوزە و لەو ناوچانە دەڕوێت کە پلەی گەرمیان مامناوەندە، لەبەهاردا گوڵێکی سپی دەردەکات و لە هاویندا دەبێتە پرتەقاڵێکی سەوز و لە کۆتایی پایزدا ڕەنگی دەگۆڕێت بۆ پرتەقاڵی و تەواو پێدەگات. وەڵاتی چین بەیەکەم وڵات دێت لە بەهەم هێنانی پرتەقاڵ.    </vt:lpstr>
      <vt:lpstr>سودەکانی پرتەقاڵ</vt:lpstr>
      <vt:lpstr>سودەکانی شەربەتی پرتەقاڵ</vt:lpstr>
      <vt:lpstr>سودەکانی بۆنی پرتەقاڵ</vt:lpstr>
      <vt:lpstr>سودەکانی پەلکە پرتەقاڵ</vt:lpstr>
      <vt:lpstr>زیانی پرتەقاڵ</vt:lpstr>
      <vt:lpstr>هەندێک جوانکاری بە پرتە‌قاڵ</vt:lpstr>
      <vt:lpstr>شیعر بۆ منداڵان</vt:lpstr>
      <vt:lpstr>بەهیوای سودبەخشین بۆ هەموان  ئامادەکردنی سکاڵا حەمەد ئەمین skala.bradost@gmail.com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میوەی پرتەقاڵ</dc:title>
  <dc:creator>Koyee Bradost</dc:creator>
  <cp:lastModifiedBy>Karwan</cp:lastModifiedBy>
  <cp:revision>15</cp:revision>
  <dcterms:created xsi:type="dcterms:W3CDTF">2013-02-16T17:53:38Z</dcterms:created>
  <dcterms:modified xsi:type="dcterms:W3CDTF">2013-02-16T20:33:26Z</dcterms:modified>
</cp:coreProperties>
</file>