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A888-65EA-4EB4-8E6E-4BE3DD443B5D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3E47-8AEE-437C-A8A5-84A6F73D7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A888-65EA-4EB4-8E6E-4BE3DD443B5D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3E47-8AEE-437C-A8A5-84A6F73D7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A888-65EA-4EB4-8E6E-4BE3DD443B5D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3E47-8AEE-437C-A8A5-84A6F73D7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A888-65EA-4EB4-8E6E-4BE3DD443B5D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3E47-8AEE-437C-A8A5-84A6F73D7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A888-65EA-4EB4-8E6E-4BE3DD443B5D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3E47-8AEE-437C-A8A5-84A6F73D7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A888-65EA-4EB4-8E6E-4BE3DD443B5D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3E47-8AEE-437C-A8A5-84A6F73D7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A888-65EA-4EB4-8E6E-4BE3DD443B5D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3E47-8AEE-437C-A8A5-84A6F73D7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A888-65EA-4EB4-8E6E-4BE3DD443B5D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3E47-8AEE-437C-A8A5-84A6F73D7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A888-65EA-4EB4-8E6E-4BE3DD443B5D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3E47-8AEE-437C-A8A5-84A6F73D7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A888-65EA-4EB4-8E6E-4BE3DD443B5D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3E47-8AEE-437C-A8A5-84A6F73D7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A888-65EA-4EB4-8E6E-4BE3DD443B5D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3E47-8AEE-437C-A8A5-84A6F73D7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AA888-65EA-4EB4-8E6E-4BE3DD443B5D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B3E47-8AEE-437C-A8A5-84A6F73D77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990599"/>
          </a:xfrm>
        </p:spPr>
        <p:txBody>
          <a:bodyPr>
            <a:normAutofit/>
          </a:bodyPr>
          <a:lstStyle/>
          <a:p>
            <a:r>
              <a:rPr lang="ar-IQ" sz="3200" dirty="0" smtClean="0">
                <a:latin typeface="Unikurd Midya" pitchFamily="34" charset="-78"/>
                <a:cs typeface="Unikurd Midya" pitchFamily="34" charset="-78"/>
              </a:rPr>
              <a:t>دروستکردنی تاج</a:t>
            </a:r>
            <a:endParaRPr lang="en-US" sz="3200" dirty="0">
              <a:latin typeface="Unikurd Midya" pitchFamily="34" charset="-78"/>
              <a:cs typeface="Unikurd Midya" pitchFamily="34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3733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E:\Bradost\کاری فێرگە\کاری دەست\tac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743200"/>
            <a:ext cx="3472469" cy="23098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4" name="Content Placeholder 3" descr="tac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9400" y="2209800"/>
            <a:ext cx="3437865" cy="228679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4" name="Content Placeholder 3" descr="tac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67000" y="2362200"/>
            <a:ext cx="3666976" cy="243919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4" name="Content Placeholder 3" descr="tac (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71800" y="2362200"/>
            <a:ext cx="3323309" cy="2210594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pic>
        <p:nvPicPr>
          <p:cNvPr id="4" name="Content Placeholder 3" descr="images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43200" y="2286000"/>
            <a:ext cx="3533775" cy="236879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35562"/>
          </a:xfrm>
        </p:spPr>
        <p:txBody>
          <a:bodyPr>
            <a:normAutofit/>
          </a:bodyPr>
          <a:lstStyle/>
          <a:p>
            <a:r>
              <a:rPr lang="ar-IQ" sz="3200" dirty="0" smtClean="0">
                <a:solidFill>
                  <a:schemeClr val="accent2">
                    <a:lumMod val="75000"/>
                  </a:schemeClr>
                </a:solidFill>
                <a:latin typeface="Unikurd Midya" pitchFamily="34" charset="-78"/>
                <a:cs typeface="Unikurd Midya" pitchFamily="34" charset="-78"/>
              </a:rPr>
              <a:t>ئامادەکردنی</a:t>
            </a:r>
            <a:br>
              <a:rPr lang="ar-IQ" sz="3200" dirty="0" smtClean="0">
                <a:solidFill>
                  <a:schemeClr val="accent2">
                    <a:lumMod val="75000"/>
                  </a:schemeClr>
                </a:solidFill>
                <a:latin typeface="Unikurd Midya" pitchFamily="34" charset="-78"/>
                <a:cs typeface="Unikurd Midya" pitchFamily="34" charset="-78"/>
              </a:rPr>
            </a:br>
            <a:r>
              <a:rPr lang="ar-IQ" sz="3200" dirty="0" smtClean="0">
                <a:solidFill>
                  <a:schemeClr val="accent2">
                    <a:lumMod val="75000"/>
                  </a:schemeClr>
                </a:solidFill>
                <a:latin typeface="Unikurd Midya" pitchFamily="34" charset="-78"/>
                <a:cs typeface="Unikurd Midya" pitchFamily="34" charset="-78"/>
              </a:rPr>
              <a:t>سکاڵا حەماد ئەمین</a:t>
            </a:r>
            <a:r>
              <a:rPr lang="en-US" sz="3200" smtClean="0">
                <a:solidFill>
                  <a:schemeClr val="accent2">
                    <a:lumMod val="75000"/>
                  </a:schemeClr>
                </a:solidFill>
                <a:latin typeface="Unikurd Midya" pitchFamily="34" charset="-78"/>
                <a:cs typeface="Unikurd Midya" pitchFamily="34" charset="-78"/>
              </a:rPr>
              <a:t/>
            </a:r>
            <a:br>
              <a:rPr lang="en-US" sz="3200" smtClean="0">
                <a:solidFill>
                  <a:schemeClr val="accent2">
                    <a:lumMod val="75000"/>
                  </a:schemeClr>
                </a:solidFill>
                <a:latin typeface="Unikurd Midya" pitchFamily="34" charset="-78"/>
                <a:cs typeface="Unikurd Midya" pitchFamily="34" charset="-78"/>
              </a:rPr>
            </a:br>
            <a:r>
              <a:rPr lang="ar-IQ" sz="3200" dirty="0" smtClean="0">
                <a:solidFill>
                  <a:schemeClr val="accent2">
                    <a:lumMod val="75000"/>
                  </a:schemeClr>
                </a:solidFill>
                <a:latin typeface="Unikurd Midya" pitchFamily="34" charset="-78"/>
                <a:cs typeface="Unikurd Midya" pitchFamily="34" charset="-78"/>
              </a:rPr>
              <a:t/>
            </a:r>
            <a:br>
              <a:rPr lang="ar-IQ" sz="3200" dirty="0" smtClean="0">
                <a:solidFill>
                  <a:schemeClr val="accent2">
                    <a:lumMod val="75000"/>
                  </a:schemeClr>
                </a:solidFill>
                <a:latin typeface="Unikurd Midya" pitchFamily="34" charset="-78"/>
                <a:cs typeface="Unikurd Midya" pitchFamily="34" charset="-78"/>
              </a:rPr>
            </a:b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Unikurd Midya" pitchFamily="34" charset="-78"/>
                <a:cs typeface="Unikurd Midya" pitchFamily="34" charset="-78"/>
              </a:rPr>
              <a:t>skala.bradost@gmail.com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Unikurd Midya" pitchFamily="34" charset="-78"/>
              <a:cs typeface="Unikurd Midya" pitchFamily="34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دروستکردنی تاج</vt:lpstr>
      <vt:lpstr>1</vt:lpstr>
      <vt:lpstr>2</vt:lpstr>
      <vt:lpstr>3</vt:lpstr>
      <vt:lpstr>4</vt:lpstr>
      <vt:lpstr>ئامادەکردنی سکاڵا حەماد ئەمین  skala.bradost@gmail.com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دروستکردنی تاج</dc:title>
  <dc:creator>Koyee Bradost</dc:creator>
  <cp:lastModifiedBy>Koyee Bradost</cp:lastModifiedBy>
  <cp:revision>1</cp:revision>
  <dcterms:created xsi:type="dcterms:W3CDTF">2013-02-10T18:23:23Z</dcterms:created>
  <dcterms:modified xsi:type="dcterms:W3CDTF">2013-02-10T18:32:01Z</dcterms:modified>
</cp:coreProperties>
</file>