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ACEE5-2997-4EA0-B307-55D2771E7F64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D6026-6C6B-4F03-97C7-E2C7D52544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D6026-6C6B-4F03-97C7-E2C7D525440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3961-5368-46FC-B4A2-6EC491D42880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316AD-2111-4C0D-B772-01ECEF29B9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599"/>
          </a:xfrm>
        </p:spPr>
        <p:txBody>
          <a:bodyPr>
            <a:normAutofit/>
          </a:bodyPr>
          <a:lstStyle/>
          <a:p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جوانکاری</a:t>
            </a:r>
            <a:endParaRPr lang="en-US" sz="3200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E:\Bradost\کاری فێرگە\کاری دەست\x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600200"/>
            <a:ext cx="2843213" cy="3927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pic>
        <p:nvPicPr>
          <p:cNvPr id="4" name="Content Placeholder 3" descr="x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57587" y="2339181"/>
            <a:ext cx="2028825" cy="304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pic>
        <p:nvPicPr>
          <p:cNvPr id="4" name="Content Placeholder 3" descr="x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57587" y="2339181"/>
            <a:ext cx="2028825" cy="304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x (1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67000" y="1143000"/>
            <a:ext cx="3605212" cy="522488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ar-IQ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</a:br>
            <a:r>
              <a:rPr lang="ar-IQ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سکاڵا حەمەد ئەمین</a:t>
            </a:r>
            <a:endParaRPr lang="en-US" dirty="0">
              <a:solidFill>
                <a:schemeClr val="tx2">
                  <a:lumMod val="75000"/>
                </a:schemeClr>
              </a:solidFill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4" name="Content Placeholder 3" descr="x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57587" y="2339181"/>
            <a:ext cx="2028825" cy="304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Content Placeholder 3" descr="x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8769"/>
            <a:ext cx="3048000" cy="20288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4" name="Content Placeholder 3" descr="x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8769"/>
            <a:ext cx="3048000" cy="20288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" name="Content Placeholder 3" descr="x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8769"/>
            <a:ext cx="3048000" cy="20288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4" name="Content Placeholder 3" descr="x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8769"/>
            <a:ext cx="3048000" cy="20288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4" name="Content Placeholder 3" descr="x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848769"/>
            <a:ext cx="3048000" cy="20288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4" name="Content Placeholder 3" descr="x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57587" y="2339181"/>
            <a:ext cx="2028825" cy="304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4" name="Content Placeholder 3" descr="x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57587" y="2339181"/>
            <a:ext cx="2028825" cy="304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</Words>
  <Application>Microsoft Office PowerPoint</Application>
  <PresentationFormat>On-screen Show (4:3)</PresentationFormat>
  <Paragraphs>13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جوانکاری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Slide 12</vt:lpstr>
      <vt:lpstr>ئامادەکردنی سکاڵا حەمەد ئەمین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جوانکاری</dc:title>
  <dc:creator>Koyee Bradost</dc:creator>
  <cp:lastModifiedBy>Koyee Bradost</cp:lastModifiedBy>
  <cp:revision>2</cp:revision>
  <dcterms:created xsi:type="dcterms:W3CDTF">2013-02-10T18:05:02Z</dcterms:created>
  <dcterms:modified xsi:type="dcterms:W3CDTF">2013-02-10T18:23:05Z</dcterms:modified>
</cp:coreProperties>
</file>