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66" r:id="rId5"/>
    <p:sldId id="258" r:id="rId6"/>
    <p:sldId id="263" r:id="rId7"/>
    <p:sldId id="260" r:id="rId8"/>
    <p:sldId id="262" r:id="rId9"/>
    <p:sldId id="267" r:id="rId10"/>
    <p:sldId id="264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52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63DD0D-1E81-4995-9DF7-2CF46E9C6D9E}" type="datetimeFigureOut">
              <a:rPr lang="en-US" smtClean="0"/>
              <a:t>2/14/2013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4E2957A-BBEE-441C-B51F-09256AAE20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4200" y="478093"/>
            <a:ext cx="3930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IQ" sz="3200" b="1" dirty="0" smtClean="0">
                <a:latin typeface="Unikurd Hana" pitchFamily="34" charset="-78"/>
                <a:cs typeface="Unikurd Hana" pitchFamily="34" charset="-78"/>
              </a:rPr>
              <a:t>منداڵ و کاریگەریە ژینگەییەکان</a:t>
            </a:r>
            <a:endParaRPr lang="en-US" sz="3200" b="1" dirty="0">
              <a:latin typeface="Unikurd Hana" pitchFamily="34" charset="-78"/>
              <a:cs typeface="Unikurd Hana" pitchFamily="34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7749" y="1066800"/>
            <a:ext cx="81915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600" dirty="0" smtClean="0">
                <a:latin typeface="Unikurd Magroon" pitchFamily="34" charset="-78"/>
                <a:cs typeface="Unikurd Magroon" pitchFamily="34" charset="-78"/>
              </a:rPr>
              <a:t>.</a:t>
            </a:r>
            <a:r>
              <a:rPr lang="ar-IQ" sz="3600" dirty="0" smtClean="0">
                <a:latin typeface="Unikurd Kale" pitchFamily="34" charset="-78"/>
                <a:cs typeface="Unikurd Kale" pitchFamily="34" charset="-78"/>
              </a:rPr>
              <a:t>دەربارەی منداڵ</a:t>
            </a:r>
          </a:p>
          <a:p>
            <a:pPr algn="r"/>
            <a:r>
              <a:rPr lang="ar-IQ" sz="2200" dirty="0" smtClean="0">
                <a:latin typeface="Unikurd Midya" pitchFamily="34" charset="-78"/>
                <a:cs typeface="Unikurd Midya" pitchFamily="34" charset="-78"/>
              </a:rPr>
              <a:t>پەروەردەکردنی مندال بەشێکی پر بایەخی ئێمە پێک دێنێت ،منداڵ بنیاتنەرانی دوارۆژی ولاتەکەمانن،مێژوو دەخولقێنن، دایک  و باوکانی ئایندەن،دواتر بارهێنەرانی منداڵانی خۆیانن ، کەواتە پێویستە دایک و باوکێکی باش بار بێن ،مندالەکانمان داردەستی پیریمانن ،ئەگەر بەباشی پەروەردە بکرێن داهاتویەکی باش بۆ ولات بەرهەم دێنن وە پێچەوانەکەی تاوانباری نەوەکانمان و مێژوومان دەکەن،</a:t>
            </a:r>
            <a:r>
              <a:rPr lang="ar-SA" sz="2200" dirty="0"/>
              <a:t> منداڵ یه‌که‌مین خشتی بنیاتنانی مرۆڤی پێشکه‌وتووی داهاتووه‌ .. هه‌ر ئه‌م منداڵه‌ روحسووک و دڵپاک و چاوگه‌شانه‌ی ئه‌مڕۆمانن .. که‌‌ له‌ داهاتوودا ده‌بنه‌ رابه‌ر و به‌ڕێوه‌به‌ر و سه‌رکرده‌کانی گه‌له‌که‌مان .. ئه‌گه‌ر به‌ شێوه‌یه‌کی راست و دروست په‌روه‌رده‌ و رێنمایی و ئاراسته‌یان بکه‌ین .. ئه‌گه‌ر پێداویستییه‌کانی پێشکه‌وتنیان بۆ دابین بکه‌ین .. </a:t>
            </a:r>
            <a:endParaRPr lang="en-US" sz="2200" dirty="0"/>
          </a:p>
          <a:p>
            <a:pPr algn="r"/>
            <a:r>
              <a:rPr lang="ar-SA" sz="2200" dirty="0"/>
              <a:t>زه‌مینه‌یه‌کی له‌بار بۆ گه‌شه‌کردنی به‌هره‌ و توانا و ، بۆ حه‌ز و ئاره‌زووه‌کانیان </a:t>
            </a:r>
            <a:endParaRPr lang="ar-IQ" sz="2200" dirty="0"/>
          </a:p>
          <a:p>
            <a:pPr algn="r"/>
            <a:r>
              <a:rPr lang="ar-SA" sz="2200" dirty="0" smtClean="0"/>
              <a:t>بڕه‌خسێنن </a:t>
            </a:r>
            <a:r>
              <a:rPr lang="ar-SA" sz="2200" dirty="0"/>
              <a:t>.. </a:t>
            </a:r>
            <a:r>
              <a:rPr lang="ar-IQ" sz="2200" dirty="0" smtClean="0">
                <a:latin typeface="Unikurd Midya" pitchFamily="34" charset="-78"/>
                <a:cs typeface="Unikurd Midya" pitchFamily="34" charset="-78"/>
              </a:rPr>
              <a:t>دەسەلاتی  باوک نیە چونکە لەژێر چاودێری کۆمەلایەتی دایە،</a:t>
            </a:r>
            <a:r>
              <a:rPr lang="ar-SA" sz="2200" dirty="0"/>
              <a:t> ئه‌گه‌ر پاڵپشت </a:t>
            </a:r>
            <a:r>
              <a:rPr lang="ar-SA" sz="2200" dirty="0" smtClean="0"/>
              <a:t>وهانده‌ریان </a:t>
            </a:r>
            <a:r>
              <a:rPr lang="ar-SA" sz="2200" dirty="0"/>
              <a:t>بین .. ئه‌گه‌ر دوور له‌ کولتووری زه‌بر و توندوتیژی و</a:t>
            </a:r>
            <a:r>
              <a:rPr lang="ar-IQ" sz="2200" dirty="0" smtClean="0">
                <a:latin typeface="Unikurd Midya" pitchFamily="34" charset="-78"/>
                <a:cs typeface="Unikurd Midya" pitchFamily="34" charset="-78"/>
              </a:rPr>
              <a:t> </a:t>
            </a:r>
            <a:r>
              <a:rPr lang="ar-SA" sz="2400" dirty="0"/>
              <a:t>چاوسوورکردنه‌وه‌ ، به‌ هێمنی و به‌ زمانێکی نه‌رم و شیرین له‌گه‌ڵیاندا بدوێین و .. به شێوه‌یه‌کی راست و دروستی په‌روه‌رده‌یی و زانستی ره‌فتار و مامه‌ڵه‌یان له‌گه‌ڵدا بکه‌ین .. بێگومان نه‌وه‌یه‌کی به‌هێز و دروستیان لێدێته‌ کایه‌وه‌ ..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.</a:t>
            </a:r>
            <a:endParaRPr lang="en-US" sz="2400" dirty="0">
              <a:latin typeface="Unikurd Midya" pitchFamily="34" charset="-78"/>
              <a:cs typeface="Unikurd Midya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160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7" grpId="3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7700" y="76200"/>
            <a:ext cx="830003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200" dirty="0" smtClean="0">
                <a:latin typeface="Unikurd Kale" pitchFamily="34" charset="-78"/>
                <a:cs typeface="Unikurd Kale" pitchFamily="34" charset="-78"/>
              </a:rPr>
              <a:t>.ژینگەی مێژوویی</a:t>
            </a:r>
          </a:p>
          <a:p>
            <a:pPr algn="r"/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ژینگەی مێژوویی رۆڵێکی گرنگی هەیە چونکە مرۆڤ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دیاردەیەکی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مێژووییە و ئەو پلەو پایە رۆشنبیری و شارستانیەی ئەمرۆی بۆ رەنج و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ئارەقەو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ماندوبونی چەندەها نەوە و سەدەی پێشتر دەگەرێتەوە بەلام ناکرێت نکوڵی لەوە بکەین کە هەر زەمەن و سەردەمێک پێویستی بە شێوازی بیرکردنەوەی تایبەت بەخۆی هەیە ، لەبەر ئەوەی هەڵسو کەوتو رەوشت و راو بۆچون و بیرکردنەوە و خەیاڵی مرڤی سەدەی بیستەم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لە </a:t>
            </a:r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زۆر روەوە جیاوازە لە مرۆڤی سەدەی نۆزدەم.چونکە پێشکەوتنی تەکنەلۆژی و زانستی و رۆشنبیری لە کاتێکەوە بۆ کاتێکی تر دەگۆرێت و ژینگەی تایبەتی بۆ خۆی دروست دەکات و جیای دەکاتەوە لە زەمەن و سەردەمێکی تر،مێژوو تاڵ و شیرینەکانی رۆژگارمان نیشان دەدات و ئەزمون گۆرینمان نیشان دەدات</a:t>
            </a:r>
            <a:endParaRPr lang="en-US" sz="2400" dirty="0">
              <a:latin typeface="Unikurd Midya" pitchFamily="34" charset="-78"/>
              <a:cs typeface="Unikurd Midya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1130" y="3861852"/>
            <a:ext cx="5530270" cy="3255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0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5577" y="685800"/>
            <a:ext cx="497450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ar-IQ" sz="2800" dirty="0" smtClean="0">
              <a:latin typeface="Unikurd Reyhan" pitchFamily="34" charset="-78"/>
              <a:cs typeface="Unikurd Reyhan" pitchFamily="34" charset="-78"/>
            </a:endParaRPr>
          </a:p>
          <a:p>
            <a:pPr algn="ctr"/>
            <a:r>
              <a:rPr lang="ar-IQ" sz="2800" dirty="0" smtClean="0">
                <a:latin typeface="Unikurd Reyhan" pitchFamily="34" charset="-78"/>
                <a:cs typeface="Unikurd Reyhan" pitchFamily="34" charset="-78"/>
              </a:rPr>
              <a:t>سەرچاوەکان</a:t>
            </a:r>
          </a:p>
          <a:p>
            <a:pPr algn="ctr"/>
            <a:endParaRPr lang="ar-IQ" sz="2800" dirty="0" smtClean="0">
              <a:latin typeface="Unikurd Reyhan" pitchFamily="34" charset="-78"/>
              <a:cs typeface="Unikurd Reyhan" pitchFamily="34" charset="-78"/>
            </a:endParaRP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- مندال لە نێوان ناز و توند و تیژیدا</a:t>
            </a: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- سهیکۆلۆژیای گشتی ،دەرونزانی گەشە</a:t>
            </a: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- چەند لێکۆلێنەوەیەک و بابەتی دەرونزانی</a:t>
            </a: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- قۆناخی رەفتاری منداڵ</a:t>
            </a: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- پەروەردە و پێگەیاندنی منداڵ</a:t>
            </a:r>
          </a:p>
          <a:p>
            <a:pPr algn="r"/>
            <a:endParaRPr lang="ar-IQ" sz="2800" dirty="0" smtClean="0">
              <a:latin typeface="Unikurd Midya" pitchFamily="34" charset="-78"/>
              <a:cs typeface="Unikurd Midya" pitchFamily="34" charset="-78"/>
            </a:endParaRPr>
          </a:p>
          <a:p>
            <a:pPr algn="ct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سوپاس ...</a:t>
            </a:r>
            <a:endParaRPr lang="en-US" sz="2800" dirty="0">
              <a:latin typeface="Unikurd Midya" pitchFamily="34" charset="-78"/>
              <a:cs typeface="Unikurd Midya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9972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00645"/>
            <a:ext cx="85344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2200" dirty="0" smtClean="0">
                <a:latin typeface="Unikurd Midya" pitchFamily="34" charset="-78"/>
                <a:cs typeface="Unikurd Midya" pitchFamily="34" charset="-78"/>
              </a:rPr>
              <a:t>که‌ </a:t>
            </a:r>
            <a:r>
              <a:rPr lang="ar-SA" sz="2200" dirty="0">
                <a:latin typeface="Unikurd Midya" pitchFamily="34" charset="-78"/>
                <a:cs typeface="Unikurd Midya" pitchFamily="34" charset="-78"/>
              </a:rPr>
              <a:t>متمانه‌ و باوه‌ڕیان به‌ خۆیان ده‌بێت و ، له‌ ئاستی به‌رپرسێتی و به‌ڕیوه‌بردن و سه‌رکردایه‌تیدا ده‌بن .. ده‌بنه‌ نه‌وه‌یه‌کی هۆشیار و زرنگ و پێشکه‌وتووخواز .. که‌ توانای داهێنان و به‌رهه‌مهێنان و ، وه‌رگرتن و به‌خشینیان ده‌بێت . </a:t>
            </a:r>
            <a:br>
              <a:rPr lang="ar-SA" sz="2200" dirty="0">
                <a:latin typeface="Unikurd Midya" pitchFamily="34" charset="-78"/>
                <a:cs typeface="Unikurd Midya" pitchFamily="34" charset="-78"/>
              </a:rPr>
            </a:br>
            <a:r>
              <a:rPr lang="ar-SA" sz="2200" dirty="0">
                <a:latin typeface="Unikurd Midya" pitchFamily="34" charset="-78"/>
                <a:cs typeface="Unikurd Midya" pitchFamily="34" charset="-78"/>
              </a:rPr>
              <a:t>پسپۆرانی بواری په‌روه‌رده‌ ، هه‌موو هاواڕان له‌ باره‌ی گرنگی و هه‌ستیاریی قۆناخی منداڵی .. له‌ دروست کردنی که‌سایه‌تی مرۆڤی داهاتوودا . </a:t>
            </a:r>
            <a:br>
              <a:rPr lang="ar-SA" sz="2200" dirty="0">
                <a:latin typeface="Unikurd Midya" pitchFamily="34" charset="-78"/>
                <a:cs typeface="Unikurd Midya" pitchFamily="34" charset="-78"/>
              </a:rPr>
            </a:br>
            <a:r>
              <a:rPr lang="ar-SA" sz="2200" dirty="0">
                <a:latin typeface="Unikurd Midya" pitchFamily="34" charset="-78"/>
                <a:cs typeface="Unikurd Midya" pitchFamily="34" charset="-78"/>
              </a:rPr>
              <a:t>ئه‌گه‌ر به‌ </a:t>
            </a:r>
            <a:r>
              <a:rPr lang="ar-SA" sz="2200" dirty="0" smtClean="0">
                <a:latin typeface="Unikurd Midya" pitchFamily="34" charset="-78"/>
                <a:cs typeface="Unikurd Midya" pitchFamily="34" charset="-78"/>
              </a:rPr>
              <a:t>نادروستی </a:t>
            </a:r>
            <a:r>
              <a:rPr lang="ar-SA" sz="2200" dirty="0">
                <a:latin typeface="Unikurd Midya" pitchFamily="34" charset="-78"/>
                <a:cs typeface="Unikurd Midya" pitchFamily="34" charset="-78"/>
              </a:rPr>
              <a:t>و سه‌قه‌تی ، منداڵه‌کانمان گۆش و په‌روه‌رده‌ بکه‌ین و ، ئاوڕیان لێ نه‌ده‌ینه‌وه‌ و ، بیان ده‌ینه‌ ده‌ستی قه‌ده‌ر و چاره‌نووسێکی نادیاره‌وه‌ .. هه‌ڵبه‌ت ئه‌نجامێکی خراپ و ، داهاتوویه‌کی تاریک و ، که‌سایه‌تی سه‌قه‌ت و بێ که‌ڵک و به‌دبه‌ختیان لێ دێته‌ کایه‌وه‌ .. ره‌نگدانه‌وه‌یه‌کی خراپیشیان له‌سه‌ر ژیانی تاک و گۆمه‌ڵگای کوردیمان ده‌بێت .. ئۆباڵ و گوناحی ئه‌م ئاکامه‌ خراپه‌ نه‌خوازراوه‌ش له‌ ئه‌ستۆی هه‌موومان دایه‌ .. چونکه‌ کورد وته‌نی : ( چی بچێنین .. ئه‌وه‌ ده‌دوورینه‌وه‌ .. ) وتراویشه‌ : ( شانازیی باخچه‌ی گوڵ گه‌ش و جوان .. بۆ دڵسۆزی و ماندووبوونی باخچه‌وانه‌که‌ی ده‌گه‌ڕێته‌وه‌ .. ) </a:t>
            </a:r>
            <a:br>
              <a:rPr lang="ar-SA" sz="2200" dirty="0">
                <a:latin typeface="Unikurd Midya" pitchFamily="34" charset="-78"/>
                <a:cs typeface="Unikurd Midya" pitchFamily="34" charset="-78"/>
              </a:rPr>
            </a:br>
            <a:r>
              <a:rPr lang="ar-SA" sz="2200" dirty="0">
                <a:latin typeface="Unikurd Midya" pitchFamily="34" charset="-78"/>
                <a:cs typeface="Unikurd Midya" pitchFamily="34" charset="-78"/>
              </a:rPr>
              <a:t>ئه‌گه‌ر ئێمه‌ی باوکان و دایکان و مامۆستاکان .. نه‌بینه‌ نموونه‌ی باشی و دروستی و راستی بۆ منداڵه‌کانمان .. که‌واته‌ نابێ چاوه‌ڕێی ئه‌وه‌ش له‌ منداڵه‌کانمان بکه‌ین که‌ به‌ باشی و دروستی په‌روه‌رده‌ ببن .. چونکه‌ منداڵان تا راده‌یه‌ک چاولێکه‌رین و لاسایی گه‌وره‌کان ده‌که‌نه‌وه‌ .. وه‌کو کورد ده‌ڵێ :گه‌وره‌ ئاو ده‌ڕێژێ و .. بچووکیش پێی تێ ده‌نێ .. " </a:t>
            </a:r>
            <a:r>
              <a:rPr lang="ar-IQ" sz="2200" dirty="0">
                <a:latin typeface="Unikurd Midya" pitchFamily="34" charset="-78"/>
                <a:cs typeface="Unikurd Midya" pitchFamily="34" charset="-78"/>
              </a:rPr>
              <a:t>ئەمرۆ خێزان تەنیا خێزانی باوک سالاری نیە، ئەگەر ژیان لەگەڵ رابردوو بەراورد بکرێت مافگەلێکی زۆرتریان </a:t>
            </a:r>
            <a:r>
              <a:rPr lang="ar-IQ" sz="2200" dirty="0" smtClean="0">
                <a:latin typeface="Unikurd Midya" pitchFamily="34" charset="-78"/>
                <a:cs typeface="Unikurd Midya" pitchFamily="34" charset="-78"/>
              </a:rPr>
              <a:t>هەیە</a:t>
            </a:r>
            <a:endParaRPr lang="en-US" sz="2200" dirty="0">
              <a:latin typeface="Unikurd Midya" pitchFamily="34" charset="-78"/>
              <a:cs typeface="Unikurd Midya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77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0" y="838200"/>
            <a:ext cx="769620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6000" dirty="0" smtClean="0">
                <a:latin typeface="Unikurd Kale" pitchFamily="34" charset="-78"/>
                <a:cs typeface="Unikurd Kale" pitchFamily="34" charset="-78"/>
              </a:rPr>
              <a:t>ژینگە </a:t>
            </a:r>
          </a:p>
          <a:p>
            <a:pPr algn="r"/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بریتیە لە هەمو ئەو شتانەی کە دەوری مندالی داوە ،رۆلێکی کەریگەر دەبینن لە سەر جیهان بینی و کردار و گوفتاری مندال کە بەشێوەیەکی راستەوخۆ یان ناراستەوخۆ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885950" y="2495550"/>
            <a:ext cx="7010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ar-IQ" sz="2800" dirty="0" smtClean="0">
              <a:latin typeface="Unikurd Reyhan" pitchFamily="34" charset="-78"/>
              <a:cs typeface="Unikurd Reyhan" pitchFamily="34" charset="-78"/>
            </a:endParaRPr>
          </a:p>
          <a:p>
            <a:pPr algn="ctr"/>
            <a:r>
              <a:rPr lang="ar-IQ" sz="2800" dirty="0" smtClean="0">
                <a:latin typeface="Unikurd Reyhan" pitchFamily="34" charset="-78"/>
                <a:cs typeface="Unikurd Reyhan" pitchFamily="34" charset="-78"/>
              </a:rPr>
              <a:t>جۆرەکانی </a:t>
            </a:r>
            <a:r>
              <a:rPr lang="ar-IQ" sz="2800" dirty="0" smtClean="0">
                <a:latin typeface="Unikurd Reyhan" pitchFamily="34" charset="-78"/>
                <a:cs typeface="Unikurd Reyhan" pitchFamily="34" charset="-78"/>
              </a:rPr>
              <a:t>ژینگە:</a:t>
            </a:r>
            <a:endParaRPr lang="en-US" sz="2800" dirty="0" smtClean="0">
              <a:latin typeface="Unikurd Reyhan" pitchFamily="34" charset="-78"/>
              <a:cs typeface="Unikurd Reyhan" pitchFamily="34" charset="-78"/>
            </a:endParaRPr>
          </a:p>
          <a:p>
            <a:pPr algn="ctr"/>
            <a:endParaRPr lang="ar-IQ" sz="2800" dirty="0">
              <a:latin typeface="Unikurd Reyhan" pitchFamily="34" charset="-78"/>
              <a:cs typeface="Unikurd Reyhan" pitchFamily="34" charset="-78"/>
            </a:endParaRPr>
          </a:p>
          <a:p>
            <a:pPr algn="r"/>
            <a:r>
              <a:rPr lang="ar-IQ" sz="2800" dirty="0" smtClean="0">
                <a:latin typeface="Unikurd Kale" pitchFamily="34" charset="-78"/>
                <a:cs typeface="Unikurd Kale" pitchFamily="34" charset="-78"/>
              </a:rPr>
              <a:t>. </a:t>
            </a:r>
            <a:r>
              <a:rPr lang="ar-IQ" sz="2800" dirty="0">
                <a:latin typeface="Unikurd Kale" pitchFamily="34" charset="-78"/>
                <a:cs typeface="Unikurd Kale" pitchFamily="34" charset="-78"/>
              </a:rPr>
              <a:t>ژینگەی خێزانی</a:t>
            </a:r>
            <a:endParaRPr lang="en-US" sz="2800" dirty="0">
              <a:latin typeface="Unikurd Kale" pitchFamily="34" charset="-78"/>
              <a:cs typeface="Unikurd Kale" pitchFamily="34" charset="-78"/>
            </a:endParaRPr>
          </a:p>
          <a:p>
            <a:pPr algn="r"/>
            <a:r>
              <a:rPr lang="ar-IQ" sz="2800" dirty="0" smtClean="0">
                <a:latin typeface="Unikurd Kale" pitchFamily="34" charset="-78"/>
                <a:cs typeface="Unikurd Kale" pitchFamily="34" charset="-78"/>
              </a:rPr>
              <a:t>.ژینگەی کۆمەلایەتی</a:t>
            </a:r>
          </a:p>
          <a:p>
            <a:pPr algn="r"/>
            <a:r>
              <a:rPr lang="ar-IQ" sz="2800" dirty="0" smtClean="0">
                <a:latin typeface="Unikurd Kale" pitchFamily="34" charset="-78"/>
                <a:cs typeface="Unikurd Kale" pitchFamily="34" charset="-78"/>
              </a:rPr>
              <a:t>.ژینگەی </a:t>
            </a:r>
            <a:r>
              <a:rPr lang="ar-IQ" sz="2800" dirty="0">
                <a:latin typeface="Unikurd Kale" pitchFamily="34" charset="-78"/>
                <a:cs typeface="Unikurd Kale" pitchFamily="34" charset="-78"/>
              </a:rPr>
              <a:t>فێرگە</a:t>
            </a:r>
          </a:p>
          <a:p>
            <a:pPr algn="r"/>
            <a:r>
              <a:rPr lang="ar-IQ" sz="2800" dirty="0" smtClean="0">
                <a:latin typeface="Unikurd Kale" pitchFamily="34" charset="-78"/>
                <a:cs typeface="Unikurd Kale" pitchFamily="34" charset="-78"/>
              </a:rPr>
              <a:t>.ژینگەی </a:t>
            </a:r>
            <a:r>
              <a:rPr lang="ar-IQ" sz="2800" dirty="0">
                <a:latin typeface="Unikurd Kale" pitchFamily="34" charset="-78"/>
                <a:cs typeface="Unikurd Kale" pitchFamily="34" charset="-78"/>
              </a:rPr>
              <a:t>جوگرافی</a:t>
            </a:r>
          </a:p>
          <a:p>
            <a:pPr algn="r"/>
            <a:r>
              <a:rPr lang="ar-IQ" sz="2800" dirty="0" smtClean="0">
                <a:latin typeface="Unikurd Kale" pitchFamily="34" charset="-78"/>
                <a:cs typeface="Unikurd Kale" pitchFamily="34" charset="-78"/>
              </a:rPr>
              <a:t>.ژینگەی </a:t>
            </a:r>
            <a:r>
              <a:rPr lang="ar-IQ" sz="2800" dirty="0">
                <a:latin typeface="Unikurd Kale" pitchFamily="34" charset="-78"/>
                <a:cs typeface="Unikurd Kale" pitchFamily="34" charset="-78"/>
              </a:rPr>
              <a:t>مێژوویی</a:t>
            </a:r>
          </a:p>
          <a:p>
            <a:pPr algn="ctr"/>
            <a:endParaRPr lang="ar-IQ" sz="2800" dirty="0"/>
          </a:p>
          <a:p>
            <a:pPr algn="ctr"/>
            <a:endParaRPr lang="ar-IQ" sz="2800" dirty="0" smtClean="0">
              <a:latin typeface="Unikurd Reyhan" pitchFamily="34" charset="-78"/>
              <a:cs typeface="Unikurd Reyhan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125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47800" y="228600"/>
            <a:ext cx="7467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200" dirty="0">
                <a:latin typeface="Unikurd Kale" pitchFamily="34" charset="-78"/>
                <a:cs typeface="Unikurd Kale" pitchFamily="34" charset="-78"/>
              </a:rPr>
              <a:t>١- ژینگەی رەحمی</a:t>
            </a:r>
          </a:p>
          <a:p>
            <a:pPr algn="r"/>
            <a:r>
              <a:rPr lang="ar-IQ" sz="2400" dirty="0">
                <a:latin typeface="Unikurd Midya" pitchFamily="34" charset="-78"/>
                <a:cs typeface="Unikurd Midya" pitchFamily="34" charset="-78"/>
              </a:rPr>
              <a:t>مەبەستلەوم جۆرە ژینگییە کە کاریگەری لەسەر گەشەی کۆرپەلە دادەنێت هەر لەکاتی پیتاندنی هێلکەوە دەست پێدەکات تا لەدایکبونی منداڵ ،وەک و خۆراک  و ڤیتامینەکان و پرۆتین و چەوری و حالەتی هەلچون و هاوسەنگی دەرونی دایک</a:t>
            </a:r>
            <a:endParaRPr lang="en-US" sz="2400" dirty="0">
              <a:latin typeface="Unikurd Midya" pitchFamily="34" charset="-78"/>
              <a:cs typeface="Unikurd Midya" pitchFamily="34" charset="-78"/>
            </a:endParaRPr>
          </a:p>
          <a:p>
            <a:pPr algn="r"/>
            <a:endParaRPr lang="en-U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144078"/>
            <a:ext cx="6019800" cy="451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0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324350" y="533400"/>
            <a:ext cx="4671817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600" dirty="0" smtClean="0">
                <a:latin typeface="Unikurd Kale" pitchFamily="34" charset="-78"/>
                <a:cs typeface="Unikurd Kale" pitchFamily="34" charset="-78"/>
              </a:rPr>
              <a:t>.ژینگەی خێزانی</a:t>
            </a:r>
            <a:endParaRPr lang="en-US" sz="3600" dirty="0" smtClean="0">
              <a:latin typeface="Unikurd Midya" pitchFamily="34" charset="-78"/>
              <a:cs typeface="Unikurd Midya" pitchFamily="34" charset="-78"/>
            </a:endParaRPr>
          </a:p>
          <a:p>
            <a:pPr algn="r"/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خێزانی نابەختیار ناکۆکی نێوان ژن و مێرد،هاوشان نەبونی ژن و مێرد لە بارەی ئابوری یان لاوازی ئاستی رۆشنبیری و تۆرانی زۆر جیابونەوەی ژن و مێرد گرینگی نەدان بە مندال و دەستخستنە ناو کار و باریخێزانەکە وەلەلایەن کەسو کاری ژن یان پیاوەوە. مندال نازاندەکردن و دەسەلات پەیداکردن بەسەر مندالەوە، هەروەها زیادەرۆیی لەو ئاستە رەوشتییەی کە پێویستە مندال فێری ببێت ،سەرجەم ئەم هۆکارانە و چەندان هۆکاری تری خێزانی رۆلێکی نەرێنی دەبیینن لە بونیاد نانی کەسایەتی منداڵ وە پێچەوانەکەشی بەرز بونەوەی کەسایەتی و رەفتار بەجێی مندال و بەرز بونەوەی رەفتار و گوفتار</a:t>
            </a:r>
            <a:endParaRPr lang="en-US" sz="2400" dirty="0">
              <a:latin typeface="Unikurd Midya" pitchFamily="34" charset="-78"/>
              <a:cs typeface="Unikurd Midya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"/>
            <a:ext cx="4095750" cy="370983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4" y="3330505"/>
            <a:ext cx="4124325" cy="3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55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00400" y="228600"/>
            <a:ext cx="56711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600" dirty="0" smtClean="0">
                <a:latin typeface="Unikurd Kale" pitchFamily="34" charset="-78"/>
                <a:cs typeface="Unikurd Kale" pitchFamily="34" charset="-78"/>
              </a:rPr>
              <a:t>.ژینگەی کۆمەلایەتی </a:t>
            </a:r>
          </a:p>
          <a:p>
            <a:pPr algn="r"/>
            <a:r>
              <a:rPr lang="ar-IQ" sz="3200" dirty="0" smtClean="0">
                <a:latin typeface="Unikurd Midya" pitchFamily="34" charset="-78"/>
                <a:cs typeface="Unikurd Midya" pitchFamily="34" charset="-78"/>
              </a:rPr>
              <a:t>داب و نەریت و پەیوەندی کۆمەلایەتی نێوان تاکەکانی کۆمەل و ئەو بەهاو ئاکارانەی کە باوەریان پێیەتی و جۆری رژێمی فەرمانرەوایەتی رەنگدانەوە و کاریگەری تایبەتی لەسەر رەوشت و کەسایەتی مرۆڤ هەیە،دەسوەردانی دەرەکی و ناوەکی لە پرۆسەی کۆمەلایەتی مندال کاریگەریەکی زۆر ی هەیە کە ئەمەش بەگوێرەی ئاستی زانستی و رۆشنبیری دەور وبەری دەگۆردرێت ،بۆ لایەنی باش و خراپی پەروەردەکردن و پێشچونی مندال.</a:t>
            </a:r>
          </a:p>
          <a:p>
            <a:pPr algn="r"/>
            <a:endParaRPr lang="en-US" sz="3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3400"/>
            <a:ext cx="3700463" cy="24669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863" y="-152400"/>
            <a:ext cx="366458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149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62400" y="228600"/>
            <a:ext cx="48768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200" dirty="0" smtClean="0">
                <a:latin typeface="Unikurd Kale" pitchFamily="34" charset="-78"/>
                <a:cs typeface="Unikurd Kale" pitchFamily="34" charset="-78"/>
              </a:rPr>
              <a:t>.ژینگەی فێرگە</a:t>
            </a:r>
          </a:p>
          <a:p>
            <a:pPr algn="r"/>
            <a:r>
              <a:rPr lang="ar-IQ" sz="2400" dirty="0" smtClean="0">
                <a:latin typeface="Unikurd Midya" pitchFamily="34" charset="-78"/>
                <a:cs typeface="Unikurd Midya" pitchFamily="34" charset="-78"/>
              </a:rPr>
              <a:t>چونە فێرگە و ملکەچ بوون بۆ یاساکانی فێرگەو پابەند بون پێوەی،زۆر جار مندال بەهەلە لەم ژینگەیە دەکات و توشی جۆرەها بیری جیاواز و گۆشەگیری و کاردانەوەی رەفتاری و گوفتاری بەرانبەر بە هاوپۆلەکانی و هاورێکانی و مامۆستا دروست دەبێت ، وە بینینی کۆمەلێک مۆدێلی نەبینرا و ئەزمون نەکراو جۆرێک لە نامۆیی یان سەرکەشی بۆ فێرخواز دروست دەکات کە زۆر جار ئارامی و خۆشی پێ دەبخشیت و هەندێجاریش بێزاری و دورەپەرێزی پێدەبەخشێت، کە ئەمەش ئەرکی مامۆستاو پەروەردەکارانە دەرک بەم دۆخە بکەن و مامەلەی زانستی لەگەل ئەم دۆخە بسازێنن و پەیوەندیەکی پتەویان هەبێت لە زەمینەسازی و پەیدۆزی بۆ چارەسەری ئاریشەکان و زالبون و سەرکەوتی مامۆستا بەسەر کێشەکان و بیرە جیاوازەکان.</a:t>
            </a:r>
            <a:endParaRPr lang="en-US" sz="2400" dirty="0">
              <a:latin typeface="Unikurd Midya" pitchFamily="34" charset="-78"/>
              <a:cs typeface="Unikurd Midya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99" y="19050"/>
            <a:ext cx="4180886" cy="29527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598754"/>
            <a:ext cx="4107011" cy="3076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53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6600" y="302359"/>
            <a:ext cx="5581650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3600" dirty="0" smtClean="0">
                <a:latin typeface="Unikurd Kale" pitchFamily="34" charset="-78"/>
                <a:cs typeface="Unikurd Kale" pitchFamily="34" charset="-78"/>
              </a:rPr>
              <a:t>.ژینگەی جوگرافی</a:t>
            </a:r>
          </a:p>
          <a:p>
            <a:pPr algn="r"/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جوگرافیا ئەو ژینگەی کە مرۆڤی تێدا دەژی و کاریگەری  بەردەوامی لەسەر چالاکی وهەلسوکەوت و کەسایەتی تاکەکان هەیە ،ئیتر شاخاوی بێت یان دەشت گەرم بێت یان سارد ،جەنجال بێت یان تەنها</a:t>
            </a:r>
          </a:p>
          <a:p>
            <a:pPr algn="r"/>
            <a:r>
              <a:rPr lang="ar-IQ" sz="2800" dirty="0">
                <a:latin typeface="Unikurd Midya" pitchFamily="34" charset="-78"/>
                <a:cs typeface="Unikurd Midya" pitchFamily="34" charset="-78"/>
              </a:rPr>
              <a:t>ئ</a:t>
            </a:r>
            <a:r>
              <a:rPr lang="ar-IQ" sz="2800" dirty="0" smtClean="0">
                <a:latin typeface="Unikurd Midya" pitchFamily="34" charset="-78"/>
                <a:cs typeface="Unikurd Midya" pitchFamily="34" charset="-78"/>
              </a:rPr>
              <a:t>ەوجیاوازیەی کە پێمان وایە بچوکن لە ژینگە، بایەخێکی ئەوتۆی نیە ، ئەمە ڕێک پێچەوانەی بیرکردنەوەی خۆمانە، هۆکارەکانیش لە گواستەنەوەی فێرخوازێک لە فێرگەیێکەوە دەست پێدەکات تاکو گوند لەگەڵ شار و ئەم ولات لەگەڵ ئەو ولات لەروی سیستەماتیک و بیرکردنەوە و هەلسوکەوت و تەکنەلۆژیا و  گەلێکی تریش دەبنە هۆی بیر و رەفتاری جیاواز لای فێرخواز</a:t>
            </a:r>
            <a:endParaRPr lang="en-US" sz="2800" dirty="0">
              <a:latin typeface="Unikurd Midya" pitchFamily="34" charset="-78"/>
              <a:cs typeface="Unikurd Midya" pitchFamily="34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0"/>
            <a:ext cx="33528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-1"/>
            <a:ext cx="4923852" cy="37071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" y="3505200"/>
            <a:ext cx="4923852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39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344</TotalTime>
  <Words>737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فراس الصعيو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zirak.xoshnaw</dc:creator>
  <cp:lastModifiedBy>zirak.xoshnaw</cp:lastModifiedBy>
  <cp:revision>27</cp:revision>
  <dcterms:created xsi:type="dcterms:W3CDTF">2013-02-12T16:54:24Z</dcterms:created>
  <dcterms:modified xsi:type="dcterms:W3CDTF">2013-02-14T11:45:45Z</dcterms:modified>
</cp:coreProperties>
</file>