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35C0EC-E725-4A27-A072-ACB40070FA3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60EA77-1D9F-4FC9-8493-CF933DF28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5C0EC-E725-4A27-A072-ACB40070FA3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0EA77-1D9F-4FC9-8493-CF933DF28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5C0EC-E725-4A27-A072-ACB40070FA3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0EA77-1D9F-4FC9-8493-CF933DF28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5C0EC-E725-4A27-A072-ACB40070FA3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0EA77-1D9F-4FC9-8493-CF933DF28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5C0EC-E725-4A27-A072-ACB40070FA3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0EA77-1D9F-4FC9-8493-CF933DF28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5C0EC-E725-4A27-A072-ACB40070FA3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0EA77-1D9F-4FC9-8493-CF933DF28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5C0EC-E725-4A27-A072-ACB40070FA3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0EA77-1D9F-4FC9-8493-CF933DF28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5C0EC-E725-4A27-A072-ACB40070FA3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0EA77-1D9F-4FC9-8493-CF933DF28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35C0EC-E725-4A27-A072-ACB40070FA3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0EA77-1D9F-4FC9-8493-CF933DF28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035C0EC-E725-4A27-A072-ACB40070FA3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0EA77-1D9F-4FC9-8493-CF933DF28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35C0EC-E725-4A27-A072-ACB40070FA3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60EA77-1D9F-4FC9-8493-CF933DF286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035C0EC-E725-4A27-A072-ACB40070FA3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60EA77-1D9F-4FC9-8493-CF933DF286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فەلسەفە بۆ منداڵان</a:t>
            </a:r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428736"/>
            <a:ext cx="7772400" cy="3382575"/>
          </a:xfrm>
        </p:spPr>
        <p:txBody>
          <a:bodyPr/>
          <a:lstStyle/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جۆن دێوی سەر بە فەلسەفەی پێداگۆکی مۆدێرنە پێی وایە</a:t>
            </a:r>
          </a:p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( منداڵ بە دیدێکی وا ڕابهێنرێت کە ڕێز لە گشت تاکەکانی دیکەی کۆمەلگەکەی خۆی و گشت کۆمەڵگەی مرۆڤایەتی بگرێت و لە هەمبەر ناخی خۆشیدا کەسێکی فێرخواز و ڕەخنەگر بێت. هەردەم بەدوای زانیار و زانستدا عەڤداڵ بێت. کەسێک بێت هەستی بەرپرسایەتی هەبێت و بتوانێت حەز و توڕەیی و هەستەکانی خۆی جڵەو بکات ) </a:t>
            </a:r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500174"/>
            <a:ext cx="7772400" cy="3311137"/>
          </a:xfrm>
        </p:spPr>
        <p:txBody>
          <a:bodyPr>
            <a:normAutofit/>
          </a:bodyPr>
          <a:lstStyle/>
          <a:p>
            <a:r>
              <a:rPr lang="ar-IQ" sz="3200" dirty="0" smtClean="0">
                <a:latin typeface="Unikurd Midya" pitchFamily="34" charset="-78"/>
                <a:cs typeface="Unikurd Midya" pitchFamily="34" charset="-78"/>
              </a:rPr>
              <a:t>جۆن دێوی پێی وایە سیستەمی پەروەردە دوجەمسەری بێ</a:t>
            </a:r>
          </a:p>
          <a:p>
            <a:pPr rtl="1">
              <a:buFont typeface="Wingdings" pitchFamily="2" charset="2"/>
              <a:buChar char="v"/>
            </a:pPr>
            <a:r>
              <a:rPr lang="ar-IQ" sz="3200" dirty="0" smtClean="0">
                <a:latin typeface="Unikurd Midya" pitchFamily="34" charset="-78"/>
                <a:cs typeface="Unikurd Midya" pitchFamily="34" charset="-78"/>
              </a:rPr>
              <a:t>جەمسەری یەکەم: بابەت و منداڵ</a:t>
            </a:r>
          </a:p>
          <a:p>
            <a:pPr rtl="1">
              <a:buFont typeface="Wingdings" pitchFamily="2" charset="2"/>
              <a:buChar char="v"/>
            </a:pPr>
            <a:r>
              <a:rPr lang="ar-IQ" sz="3200" dirty="0" smtClean="0">
                <a:latin typeface="Unikurd Midya" pitchFamily="34" charset="-78"/>
                <a:cs typeface="Unikurd Midya" pitchFamily="34" charset="-78"/>
              </a:rPr>
              <a:t>جەمسەری دووەم: منداڵ و کۆمەلگەو جیهان</a:t>
            </a:r>
            <a:endParaRPr lang="en-US" sz="3200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دین و فەلسەفە</a:t>
            </a:r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 دین و فەلسەفە سەرنجی منداڵ ڕادەکێشن بۆ گەڕان بەدوای ڕاستیدا . توانای بیرکردنەوە سەردەخەن و ئاسۆی هزری بەرفراوان دەکەن. زانیاری دەربارەی دین و فەلسەفە منداڵ بە بەهای ڕەوایەتی ، دادپەروەری، جوانناسی، ڕاستگۆیی، یەکسانی و ڕێز ئاشنا دەکەن.</a:t>
            </a:r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گرینگی دین و </a:t>
            </a:r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فەلسەفە</a:t>
            </a:r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§"/>
            </a:pPr>
            <a:r>
              <a:rPr lang="ar-IQ" sz="3200" dirty="0" smtClean="0">
                <a:latin typeface="Unikurd Midya" pitchFamily="34" charset="-78"/>
                <a:cs typeface="Unikurd Midya" pitchFamily="34" charset="-78"/>
              </a:rPr>
              <a:t>بەتایبەتی لە پۆلی ٣ دا پرسیارە سادە و ساکارەکانی فەلسەفە</a:t>
            </a:r>
          </a:p>
          <a:p>
            <a:pPr algn="r" rtl="1">
              <a:buFont typeface="Wingdings" pitchFamily="2" charset="2"/>
              <a:buChar char="§"/>
            </a:pPr>
            <a:r>
              <a:rPr lang="ar-IQ" sz="3200" dirty="0" smtClean="0">
                <a:latin typeface="Unikurd Midya" pitchFamily="34" charset="-78"/>
                <a:cs typeface="Unikurd Midya" pitchFamily="34" charset="-78"/>
              </a:rPr>
              <a:t>خۆ ناسین( بۆ نموونە تۆ کێیت؟) بیرکردنەوە لە خودی خۆت</a:t>
            </a:r>
          </a:p>
          <a:p>
            <a:pPr algn="r" rtl="1">
              <a:buFont typeface="Wingdings" pitchFamily="2" charset="2"/>
              <a:buChar char="§"/>
            </a:pPr>
            <a:r>
              <a:rPr lang="ar-IQ" sz="3200" dirty="0" smtClean="0">
                <a:latin typeface="Unikurd Midya" pitchFamily="34" charset="-78"/>
                <a:cs typeface="Unikurd Midya" pitchFamily="34" charset="-78"/>
              </a:rPr>
              <a:t>کەسانی دیکە( کێت خۆشدەوێت؟) بیرکردنەوە لە کەسانی دەورو بەر.</a:t>
            </a:r>
            <a:endParaRPr lang="en-US" sz="3200" dirty="0">
              <a:latin typeface="Unikurd Midya" pitchFamily="34" charset="-78"/>
              <a:cs typeface="Unikurd Midya" pitchFamily="34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بابەتی فەلسەفە بۆ ئاستی ١-٣</a:t>
            </a:r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دەبێت وەڵامی هەموو پرسیارێکی منداڵان بدرێتەوە؟</a:t>
            </a:r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چۆن دەتوانین منداڵان </a:t>
            </a:r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فێری</a:t>
            </a:r>
            <a:r>
              <a:rPr lang="ar-IQ" dirty="0" smtClean="0"/>
              <a:t> </a:t>
            </a:r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فەلسەفە</a:t>
            </a:r>
            <a:r>
              <a:rPr lang="ar-IQ" dirty="0" smtClean="0"/>
              <a:t> بکەین؟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/>
              <a:t>١-ئایا ئێمە مەبەستمانە منداڵان و لاوان فێری فەلسەفە بکەین؟</a:t>
            </a:r>
          </a:p>
          <a:p>
            <a:r>
              <a:rPr lang="ar-IQ" dirty="0" smtClean="0"/>
              <a:t>٢-یان مەبەستمانە فێریان بکەین خۆیان فەلسەفیانە بیربکەنەوە( </a:t>
            </a:r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بفەلسەفێنن</a:t>
            </a:r>
            <a:r>
              <a:rPr lang="ar-IQ" dirty="0" smtClean="0"/>
              <a:t>)؟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ar-IQ" sz="4000" dirty="0" smtClean="0">
                <a:latin typeface="Unikurd Midya" pitchFamily="34" charset="-78"/>
                <a:cs typeface="Unikurd Midya" pitchFamily="34" charset="-78"/>
              </a:rPr>
              <a:t>ئەریستۆتێلیس بابەتێکی زۆر گرینگی  وروژاندووە ئەویش (ئێتیک)ە. بە بروای ئەو ئامانجی ئاکار ئەوەیە کە مرۆڤ چ ، وەک تاک چ وەک کۆمەڵ ،ئاسودە بکات.</a:t>
            </a:r>
            <a:endParaRPr lang="en-US" sz="4000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643050"/>
            <a:ext cx="7772400" cy="1829761"/>
          </a:xfrm>
        </p:spPr>
        <p:txBody>
          <a:bodyPr/>
          <a:lstStyle/>
          <a:p>
            <a:pPr algn="r"/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چەمکی فەلسەفە</a:t>
            </a:r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ar-IQ" sz="2800" dirty="0" smtClean="0">
                <a:latin typeface="Unikurd Midya" pitchFamily="34" charset="-78"/>
                <a:cs typeface="Unikurd Midya" pitchFamily="34" charset="-78"/>
              </a:rPr>
              <a:t>فەلسەفە چەمکێکی یۆنانییە و هەردوو وشەی (فیلۆ) و (سۆفیا) پێکهاتووە. فیلۆ بە مانای عەشق و مەحبەت (فیلۆ دیسان بە مانای هاورێیەتیش دێت)، سۆفیا، بە مانای زانین(مەعریفە).کە پێکەوە مانای (خۆشەویستی زانین) (زانین خۆشویستن و هاوڕێیەتی زانین) دەگەیەنێت.</a:t>
            </a:r>
            <a:endParaRPr lang="en-US" sz="2800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ماتیهیۆ لیپمەن</a:t>
            </a:r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فەلسەفە بۆ منداڵان، فەلسەفەیەکی تایبەت نییە، تەنانەت فەلسەفەی پێداگۆگیش نییە، بەڵکو، هەوڵ و تەقەڵایەکە بۆ تێرکردنی حەزی پرسیارکردن و ڕامانی منداڵان و ڕاهێنانیان بە دیدی فرە ڕەهەندی</a:t>
            </a:r>
            <a:endParaRPr lang="en-US" dirty="0" smtClean="0">
              <a:latin typeface="Unikurd Midya" pitchFamily="34" charset="-78"/>
              <a:cs typeface="Unikurd Midya" pitchFamily="34" charset="-78"/>
            </a:endParaRPr>
          </a:p>
          <a:p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796568"/>
          </a:xfrm>
        </p:spPr>
        <p:txBody>
          <a:bodyPr>
            <a:normAutofit fontScale="90000"/>
          </a:bodyPr>
          <a:lstStyle/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ئەرستۆکە سەر بە شاڕێبازی کلاسیکییە لە فەلسەفەی پێداگۆکی، زۆر گرنگی بە رۆڵی مامۆستا داوە،هەوڵی داوە وانە بێژی فۆرمۆڵە بکات.</a:t>
            </a:r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285860"/>
            <a:ext cx="7772400" cy="3525451"/>
          </a:xfrm>
        </p:spPr>
        <p:txBody>
          <a:bodyPr/>
          <a:lstStyle/>
          <a:p>
            <a:pPr rtl="1"/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فۆرمۆڵەی یەکەم:</a:t>
            </a:r>
          </a:p>
          <a:p>
            <a:pPr rtl="1"/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مامۆستای بەتواناو زمان پاراو دەبێت ئارەزووی منداڵ بۆلای بابەتی خوێندنەکە ڕابکێشێت.</a:t>
            </a:r>
          </a:p>
          <a:p>
            <a:pPr rtl="1"/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فۆرمۆڵەی دووەم:</a:t>
            </a:r>
          </a:p>
          <a:p>
            <a:pPr rtl="1"/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دەبێت گشت لایەن و وردەکارییەکانی بابەتەکە بۆ منداڵان بخاتە ڕوو( شی بکاتەوە)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928670"/>
            <a:ext cx="7772400" cy="3882641"/>
          </a:xfrm>
        </p:spPr>
        <p:txBody>
          <a:bodyPr/>
          <a:lstStyle/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فۆرمۆڵەی سێیم:</a:t>
            </a:r>
          </a:p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لە دەرئەنجامی فاکت و ڕوونکردنەوەو نیشاندان (لەلایەن مامۆستاو  بینین لای خوێندکارەوە)، خوێندکار بتوانێ وەسف و پێناسەی بابەتی خوێندراو بکات.</a:t>
            </a:r>
          </a:p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فۆرمۆڵەی چوارەم:</a:t>
            </a:r>
          </a:p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خوێندکار بتوانێت گفتوگۆ لەمەڕ بابەتی خوێندراوەوە بکات و هەوڵ بدات هۆی خوێندنی ئەو بابەتە تێبگات.</a:t>
            </a:r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071701"/>
          </a:xfrm>
        </p:spPr>
        <p:txBody>
          <a:bodyPr/>
          <a:lstStyle/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ڕۆسۆ دەڵێت:</a:t>
            </a:r>
            <a:br>
              <a:rPr lang="ar-IQ" dirty="0" smtClean="0">
                <a:latin typeface="Unikurd Midya" pitchFamily="34" charset="-78"/>
                <a:cs typeface="Unikurd Midya" pitchFamily="34" charset="-78"/>
              </a:rPr>
            </a:br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85800" y="2214554"/>
            <a:ext cx="7772400" cy="2596757"/>
          </a:xfrm>
        </p:spPr>
        <p:txBody>
          <a:bodyPr/>
          <a:lstStyle/>
          <a:p>
            <a:r>
              <a:rPr lang="ar-IQ" b="1" dirty="0" smtClean="0">
                <a:latin typeface="Unikurd Midya" pitchFamily="34" charset="-78"/>
                <a:cs typeface="Unikurd Midya" pitchFamily="34" charset="-78"/>
              </a:rPr>
              <a:t>منداڵ،چەندی حەز دەکات با غار دا و بقیژێنێت. نابێت بە زۆر ئارام و کپیان بکەین. هەر جوڵەو کردەیەک منداڵ دەیکات، هەڵقوڵاوی سروشتی خۆیەتی. ئەم بزوێوییە هەستەکانی، بینین، بیستن و پێحەسیان چالاک دەکات و منداڵ دنیابین دەبێت. مەشقکردنی ئەو هەستانە. پێشبینی و دید و خەمڵاندی منداڵ زیاد دەکات .</a:t>
            </a:r>
            <a:endParaRPr lang="en-US" b="1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5852" y="1285860"/>
            <a:ext cx="6386530" cy="1500198"/>
          </a:xfrm>
        </p:spPr>
        <p:txBody>
          <a:bodyPr>
            <a:noAutofit/>
          </a:bodyPr>
          <a:lstStyle/>
          <a:p>
            <a:pPr rtl="1"/>
            <a:r>
              <a:rPr lang="ar-IQ" sz="4800" dirty="0" smtClean="0">
                <a:latin typeface="Unikurd Midya" pitchFamily="34" charset="-78"/>
                <a:cs typeface="Unikurd Midya" pitchFamily="34" charset="-78"/>
              </a:rPr>
              <a:t>ئامانجی سیستەمی پێداگۆگی پێستالۆزی فارژوتن و گەشەپێدانی هێزی مێشک، هێزی دڵ و هێزی دەستە</a:t>
            </a:r>
            <a:endParaRPr lang="en-US" sz="4800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071546"/>
            <a:ext cx="7772400" cy="3739765"/>
          </a:xfrm>
        </p:spPr>
        <p:txBody>
          <a:bodyPr/>
          <a:lstStyle/>
          <a:p>
            <a:pPr rtl="1">
              <a:buFont typeface="Wingdings" pitchFamily="2" charset="2"/>
              <a:buChar char="§"/>
            </a:pPr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هێزی مێشک، کاتێک گەشە دەکات، کەمنداڵ فێربێت ببینێت و بتوانێت لە بینینی (بەش- گشت) یان وردەکاری ببینێت</a:t>
            </a:r>
          </a:p>
          <a:p>
            <a:pPr rtl="1">
              <a:buFont typeface="Wingdings" pitchFamily="2" charset="2"/>
              <a:buChar char="§"/>
            </a:pPr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هێزی دڵ،کاتێک گەشە دەکات، کە منداڵ فێربێت بەها بۆ ژیانی ڕۆژانە دابنێت و گوێ لە گەورەکان بگرێت.</a:t>
            </a:r>
          </a:p>
          <a:p>
            <a:pPr rtl="1">
              <a:buFont typeface="Wingdings" pitchFamily="2" charset="2"/>
              <a:buChar char="§"/>
            </a:pPr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هێزی دەست،یان هێزی لەش، کاتێک گەشە دەکات وپەرە دەسێنێت، کە منداڵ کاری دەست بکات و لە چالاکی وەرزشیدا بەشداربێت</a:t>
            </a:r>
          </a:p>
          <a:p>
            <a:pPr rtl="1"/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    (ئەمانە دەبێت بەشێک بن لە بەرنامەی ڕٶژانەی فێرگە)</a:t>
            </a:r>
            <a:endParaRPr lang="en-US" dirty="0"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346</TotalTime>
  <Words>567</Words>
  <Application>Microsoft Office PowerPoint</Application>
  <PresentationFormat>On-screen Show (4:3)</PresentationFormat>
  <Paragraphs>38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فەلسەفە بۆ منداڵان</vt:lpstr>
      <vt:lpstr>چەمکی فەلسەفە</vt:lpstr>
      <vt:lpstr>ماتیهیۆ لیپمەن</vt:lpstr>
      <vt:lpstr>ئەرستۆکە سەر بە شاڕێبازی کلاسیکییە لە فەلسەفەی پێداگۆکی، زۆر گرنگی بە رۆڵی مامۆستا داوە،هەوڵی داوە وانە بێژی فۆرمۆڵە بکات.</vt:lpstr>
      <vt:lpstr>Slide 5</vt:lpstr>
      <vt:lpstr>Slide 6</vt:lpstr>
      <vt:lpstr>ڕۆسۆ دەڵێت: </vt:lpstr>
      <vt:lpstr>Slide 8</vt:lpstr>
      <vt:lpstr>Slide 9</vt:lpstr>
      <vt:lpstr>Slide 10</vt:lpstr>
      <vt:lpstr>Slide 11</vt:lpstr>
      <vt:lpstr>دین و فەلسەفە</vt:lpstr>
      <vt:lpstr>گرینگی دین و فەلسەفە</vt:lpstr>
      <vt:lpstr>بابەتی فەلسەفە بۆ ئاستی ١-٣</vt:lpstr>
      <vt:lpstr>دەبێت وەڵامی هەموو پرسیارێکی منداڵان بدرێتەوە؟</vt:lpstr>
      <vt:lpstr>چۆن دەتوانین منداڵان فێری فەلسەفە بکەین؟</vt:lpstr>
      <vt:lpstr>ئەریستۆتێلیس بابەتێکی زۆر گرینگی  وروژاندووە ئەویش (ئێتیک)ە. بە بروای ئەو ئامانجی ئاکار ئەوەیە کە مرۆڤ چ ، وەک تاک چ وەک کۆمەڵ ،ئاسودە بکات.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فەلسەفە بۆ منداڵان</dc:title>
  <dc:creator>aviar</dc:creator>
  <cp:lastModifiedBy>aviar</cp:lastModifiedBy>
  <cp:revision>33</cp:revision>
  <dcterms:created xsi:type="dcterms:W3CDTF">2013-01-01T18:44:00Z</dcterms:created>
  <dcterms:modified xsi:type="dcterms:W3CDTF">2013-01-10T19:30:40Z</dcterms:modified>
</cp:coreProperties>
</file>